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61" r:id="rId5"/>
    <p:sldId id="260" r:id="rId6"/>
    <p:sldId id="291" r:id="rId7"/>
    <p:sldId id="309" r:id="rId8"/>
    <p:sldId id="320" r:id="rId9"/>
    <p:sldId id="303" r:id="rId10"/>
    <p:sldId id="322" r:id="rId11"/>
    <p:sldId id="316" r:id="rId12"/>
    <p:sldId id="276" r:id="rId13"/>
    <p:sldId id="311" r:id="rId14"/>
    <p:sldId id="312" r:id="rId15"/>
    <p:sldId id="329" r:id="rId16"/>
    <p:sldId id="293" r:id="rId17"/>
    <p:sldId id="321" r:id="rId18"/>
    <p:sldId id="326" r:id="rId19"/>
    <p:sldId id="256" r:id="rId20"/>
    <p:sldId id="277" r:id="rId21"/>
    <p:sldId id="307" r:id="rId22"/>
    <p:sldId id="304" r:id="rId23"/>
    <p:sldId id="308" r:id="rId24"/>
    <p:sldId id="328" r:id="rId25"/>
    <p:sldId id="323" r:id="rId26"/>
    <p:sldId id="324" r:id="rId27"/>
    <p:sldId id="325" r:id="rId28"/>
    <p:sldId id="318" r:id="rId29"/>
    <p:sldId id="327" r:id="rId30"/>
    <p:sldId id="317" r:id="rId31"/>
    <p:sldId id="290" r:id="rId32"/>
    <p:sldId id="300" r:id="rId33"/>
    <p:sldId id="258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95C"/>
    <a:srgbClr val="071E40"/>
    <a:srgbClr val="E79736"/>
    <a:srgbClr val="F0800A"/>
    <a:srgbClr val="E69737"/>
    <a:srgbClr val="00A6E8"/>
    <a:srgbClr val="E8B600"/>
    <a:srgbClr val="367A8B"/>
    <a:srgbClr val="4B9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F6DC6-F1F7-334F-8D9F-AC2A340E83BA}" v="1" dt="2025-09-16T14:11:54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/>
    <p:restoredTop sz="94675"/>
  </p:normalViewPr>
  <p:slideViewPr>
    <p:cSldViewPr snapToGrid="0">
      <p:cViewPr varScale="1">
        <p:scale>
          <a:sx n="91" d="100"/>
          <a:sy n="91" d="100"/>
        </p:scale>
        <p:origin x="22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e Schrijer" userId="S::s.schrijer@vario-onderwijsgroep.nl::f266bd8a-a47b-40db-a83c-6d6d0c42709d" providerId="AD" clId="Web-{FE0CA2F5-FDBF-4D6C-B474-30895F3F5D89}"/>
    <pc:docChg chg="modSld">
      <pc:chgData name="Sanne Schrijer" userId="S::s.schrijer@vario-onderwijsgroep.nl::f266bd8a-a47b-40db-a83c-6d6d0c42709d" providerId="AD" clId="Web-{FE0CA2F5-FDBF-4D6C-B474-30895F3F5D89}" dt="2025-08-31T17:35:48.041" v="3" actId="1076"/>
      <pc:docMkLst>
        <pc:docMk/>
      </pc:docMkLst>
      <pc:sldChg chg="addSp delSp modSp">
        <pc:chgData name="Sanne Schrijer" userId="S::s.schrijer@vario-onderwijsgroep.nl::f266bd8a-a47b-40db-a83c-6d6d0c42709d" providerId="AD" clId="Web-{FE0CA2F5-FDBF-4D6C-B474-30895F3F5D89}" dt="2025-08-31T17:35:48.041" v="3" actId="1076"/>
        <pc:sldMkLst>
          <pc:docMk/>
          <pc:sldMk cId="2621093010" sldId="323"/>
        </pc:sldMkLst>
        <pc:picChg chg="add mod">
          <ac:chgData name="Sanne Schrijer" userId="S::s.schrijer@vario-onderwijsgroep.nl::f266bd8a-a47b-40db-a83c-6d6d0c42709d" providerId="AD" clId="Web-{FE0CA2F5-FDBF-4D6C-B474-30895F3F5D89}" dt="2025-08-31T17:35:48.041" v="3" actId="1076"/>
          <ac:picMkLst>
            <pc:docMk/>
            <pc:sldMk cId="2621093010" sldId="323"/>
            <ac:picMk id="7" creationId="{1C693A5C-4FE5-490D-A4CB-7AC1AFFB952F}"/>
          </ac:picMkLst>
        </pc:picChg>
      </pc:sldChg>
    </pc:docChg>
  </pc:docChgLst>
  <pc:docChgLst>
    <pc:chgData name="Aafke van Unen - Zwama" userId="2160a8e3-2f76-49eb-912a-68c8e03f4e00" providerId="ADAL" clId="{61661859-4DF3-5EB0-AD18-E65B1E945116}"/>
    <pc:docChg chg="custSel modSld">
      <pc:chgData name="Aafke van Unen - Zwama" userId="2160a8e3-2f76-49eb-912a-68c8e03f4e00" providerId="ADAL" clId="{61661859-4DF3-5EB0-AD18-E65B1E945116}" dt="2025-08-30T14:43:23.731" v="643" actId="20577"/>
      <pc:docMkLst>
        <pc:docMk/>
      </pc:docMkLst>
      <pc:sldChg chg="modSp mod">
        <pc:chgData name="Aafke van Unen - Zwama" userId="2160a8e3-2f76-49eb-912a-68c8e03f4e00" providerId="ADAL" clId="{61661859-4DF3-5EB0-AD18-E65B1E945116}" dt="2025-08-30T14:43:23.731" v="643" actId="20577"/>
        <pc:sldMkLst>
          <pc:docMk/>
          <pc:sldMk cId="202507753" sldId="304"/>
        </pc:sldMkLst>
        <pc:spChg chg="mod">
          <ac:chgData name="Aafke van Unen - Zwama" userId="2160a8e3-2f76-49eb-912a-68c8e03f4e00" providerId="ADAL" clId="{61661859-4DF3-5EB0-AD18-E65B1E945116}" dt="2025-08-30T14:43:23.731" v="643" actId="20577"/>
          <ac:spMkLst>
            <pc:docMk/>
            <pc:sldMk cId="202507753" sldId="304"/>
            <ac:spMk id="3" creationId="{6ED8FE56-2A68-134B-AC09-4663163F4905}"/>
          </ac:spMkLst>
        </pc:spChg>
      </pc:sldChg>
      <pc:sldChg chg="modSp mod">
        <pc:chgData name="Aafke van Unen - Zwama" userId="2160a8e3-2f76-49eb-912a-68c8e03f4e00" providerId="ADAL" clId="{61661859-4DF3-5EB0-AD18-E65B1E945116}" dt="2025-08-30T12:20:01.676" v="201" actId="313"/>
        <pc:sldMkLst>
          <pc:docMk/>
          <pc:sldMk cId="2164017359" sldId="307"/>
        </pc:sldMkLst>
        <pc:spChg chg="mod">
          <ac:chgData name="Aafke van Unen - Zwama" userId="2160a8e3-2f76-49eb-912a-68c8e03f4e00" providerId="ADAL" clId="{61661859-4DF3-5EB0-AD18-E65B1E945116}" dt="2025-08-30T12:15:34.214" v="127" actId="20577"/>
          <ac:spMkLst>
            <pc:docMk/>
            <pc:sldMk cId="2164017359" sldId="307"/>
            <ac:spMk id="2" creationId="{8AABE6A7-23C2-DD44-8113-38EC6BEE3D87}"/>
          </ac:spMkLst>
        </pc:spChg>
        <pc:spChg chg="mod">
          <ac:chgData name="Aafke van Unen - Zwama" userId="2160a8e3-2f76-49eb-912a-68c8e03f4e00" providerId="ADAL" clId="{61661859-4DF3-5EB0-AD18-E65B1E945116}" dt="2025-08-30T12:20:01.676" v="201" actId="313"/>
          <ac:spMkLst>
            <pc:docMk/>
            <pc:sldMk cId="2164017359" sldId="307"/>
            <ac:spMk id="3" creationId="{BA34EDB8-7455-1246-9A78-8369CDE61DF9}"/>
          </ac:spMkLst>
        </pc:spChg>
      </pc:sldChg>
      <pc:sldChg chg="modSp mod">
        <pc:chgData name="Aafke van Unen - Zwama" userId="2160a8e3-2f76-49eb-912a-68c8e03f4e00" providerId="ADAL" clId="{61661859-4DF3-5EB0-AD18-E65B1E945116}" dt="2025-08-30T12:14:34.414" v="110" actId="20577"/>
        <pc:sldMkLst>
          <pc:docMk/>
          <pc:sldMk cId="1455080870" sldId="321"/>
        </pc:sldMkLst>
        <pc:spChg chg="mod">
          <ac:chgData name="Aafke van Unen - Zwama" userId="2160a8e3-2f76-49eb-912a-68c8e03f4e00" providerId="ADAL" clId="{61661859-4DF3-5EB0-AD18-E65B1E945116}" dt="2025-08-30T12:14:34.414" v="110" actId="20577"/>
          <ac:spMkLst>
            <pc:docMk/>
            <pc:sldMk cId="1455080870" sldId="321"/>
            <ac:spMk id="3" creationId="{CAD295B6-B93F-2151-6E22-DC716E742AF9}"/>
          </ac:spMkLst>
        </pc:spChg>
      </pc:sldChg>
      <pc:sldChg chg="modSp mod">
        <pc:chgData name="Aafke van Unen - Zwama" userId="2160a8e3-2f76-49eb-912a-68c8e03f4e00" providerId="ADAL" clId="{61661859-4DF3-5EB0-AD18-E65B1E945116}" dt="2025-08-30T12:12:51.731" v="100" actId="20577"/>
        <pc:sldMkLst>
          <pc:docMk/>
          <pc:sldMk cId="631561682" sldId="322"/>
        </pc:sldMkLst>
        <pc:spChg chg="mod">
          <ac:chgData name="Aafke van Unen - Zwama" userId="2160a8e3-2f76-49eb-912a-68c8e03f4e00" providerId="ADAL" clId="{61661859-4DF3-5EB0-AD18-E65B1E945116}" dt="2025-08-30T12:12:51.731" v="100" actId="20577"/>
          <ac:spMkLst>
            <pc:docMk/>
            <pc:sldMk cId="631561682" sldId="322"/>
            <ac:spMk id="3" creationId="{FB306088-9014-3646-872F-DAF71D5EEDF4}"/>
          </ac:spMkLst>
        </pc:spChg>
      </pc:sldChg>
    </pc:docChg>
  </pc:docChgLst>
  <pc:docChgLst>
    <pc:chgData name="Bastiaan den Bakker" userId="852701ef-4224-403b-a39c-1a6ad615d725" providerId="ADAL" clId="{9FCAC6B3-EE8C-5534-857A-4B9FB525A112}"/>
    <pc:docChg chg="custSel addSld delSld modSld">
      <pc:chgData name="Bastiaan den Bakker" userId="852701ef-4224-403b-a39c-1a6ad615d725" providerId="ADAL" clId="{9FCAC6B3-EE8C-5534-857A-4B9FB525A112}" dt="2025-09-01T16:29:51.013" v="831" actId="20577"/>
      <pc:docMkLst>
        <pc:docMk/>
      </pc:docMkLst>
      <pc:sldChg chg="modSp mod">
        <pc:chgData name="Bastiaan den Bakker" userId="852701ef-4224-403b-a39c-1a6ad615d725" providerId="ADAL" clId="{9FCAC6B3-EE8C-5534-857A-4B9FB525A112}" dt="2025-09-01T16:27:34.849" v="798" actId="20577"/>
        <pc:sldMkLst>
          <pc:docMk/>
          <pc:sldMk cId="477329689" sldId="256"/>
        </pc:sldMkLst>
        <pc:spChg chg="mod">
          <ac:chgData name="Bastiaan den Bakker" userId="852701ef-4224-403b-a39c-1a6ad615d725" providerId="ADAL" clId="{9FCAC6B3-EE8C-5534-857A-4B9FB525A112}" dt="2025-09-01T16:27:34.849" v="798" actId="20577"/>
          <ac:spMkLst>
            <pc:docMk/>
            <pc:sldMk cId="477329689" sldId="256"/>
            <ac:spMk id="6" creationId="{A979255D-E722-B689-7D5A-589852FA55A5}"/>
          </ac:spMkLst>
        </pc:spChg>
      </pc:sldChg>
      <pc:sldChg chg="modSp mod">
        <pc:chgData name="Bastiaan den Bakker" userId="852701ef-4224-403b-a39c-1a6ad615d725" providerId="ADAL" clId="{9FCAC6B3-EE8C-5534-857A-4B9FB525A112}" dt="2025-08-28T09:06:53.726" v="244" actId="20577"/>
        <pc:sldMkLst>
          <pc:docMk/>
          <pc:sldMk cId="2620307319" sldId="260"/>
        </pc:sldMkLst>
        <pc:spChg chg="mod">
          <ac:chgData name="Bastiaan den Bakker" userId="852701ef-4224-403b-a39c-1a6ad615d725" providerId="ADAL" clId="{9FCAC6B3-EE8C-5534-857A-4B9FB525A112}" dt="2025-08-28T09:06:53.726" v="244" actId="20577"/>
          <ac:spMkLst>
            <pc:docMk/>
            <pc:sldMk cId="2620307319" sldId="260"/>
            <ac:spMk id="4" creationId="{00000000-0000-0000-0000-000000000000}"/>
          </ac:spMkLst>
        </pc:spChg>
      </pc:sldChg>
      <pc:sldChg chg="modSp mod">
        <pc:chgData name="Bastiaan den Bakker" userId="852701ef-4224-403b-a39c-1a6ad615d725" providerId="ADAL" clId="{9FCAC6B3-EE8C-5534-857A-4B9FB525A112}" dt="2025-09-01T13:59:11.753" v="761" actId="20577"/>
        <pc:sldMkLst>
          <pc:docMk/>
          <pc:sldMk cId="1994587769" sldId="277"/>
        </pc:sldMkLst>
        <pc:spChg chg="mod">
          <ac:chgData name="Bastiaan den Bakker" userId="852701ef-4224-403b-a39c-1a6ad615d725" providerId="ADAL" clId="{9FCAC6B3-EE8C-5534-857A-4B9FB525A112}" dt="2025-09-01T13:59:11.753" v="761" actId="20577"/>
          <ac:spMkLst>
            <pc:docMk/>
            <pc:sldMk cId="1994587769" sldId="277"/>
            <ac:spMk id="4" creationId="{832A4B81-554D-DE09-E8A0-DB406DE473D1}"/>
          </ac:spMkLst>
        </pc:spChg>
      </pc:sldChg>
      <pc:sldChg chg="del">
        <pc:chgData name="Bastiaan den Bakker" userId="852701ef-4224-403b-a39c-1a6ad615d725" providerId="ADAL" clId="{9FCAC6B3-EE8C-5534-857A-4B9FB525A112}" dt="2025-09-01T13:53:57.046" v="494" actId="2696"/>
        <pc:sldMkLst>
          <pc:docMk/>
          <pc:sldMk cId="1155647892" sldId="285"/>
        </pc:sldMkLst>
      </pc:sldChg>
      <pc:sldChg chg="delSp modSp mod">
        <pc:chgData name="Bastiaan den Bakker" userId="852701ef-4224-403b-a39c-1a6ad615d725" providerId="ADAL" clId="{9FCAC6B3-EE8C-5534-857A-4B9FB525A112}" dt="2025-09-01T13:57:59.036" v="718" actId="478"/>
        <pc:sldMkLst>
          <pc:docMk/>
          <pc:sldMk cId="1948655760" sldId="290"/>
        </pc:sldMkLst>
        <pc:spChg chg="mod">
          <ac:chgData name="Bastiaan den Bakker" userId="852701ef-4224-403b-a39c-1a6ad615d725" providerId="ADAL" clId="{9FCAC6B3-EE8C-5534-857A-4B9FB525A112}" dt="2025-09-01T09:26:27.715" v="386" actId="1076"/>
          <ac:spMkLst>
            <pc:docMk/>
            <pc:sldMk cId="1948655760" sldId="290"/>
            <ac:spMk id="6" creationId="{E955BF0A-3602-5B4C-B788-F1013030D9A0}"/>
          </ac:spMkLst>
        </pc:spChg>
      </pc:sldChg>
      <pc:sldChg chg="delSp add setBg delDesignElem">
        <pc:chgData name="Bastiaan den Bakker" userId="852701ef-4224-403b-a39c-1a6ad615d725" providerId="ADAL" clId="{9FCAC6B3-EE8C-5534-857A-4B9FB525A112}" dt="2025-08-29T12:24:07.370" v="364"/>
        <pc:sldMkLst>
          <pc:docMk/>
          <pc:sldMk cId="1367206196" sldId="293"/>
        </pc:sldMkLst>
      </pc:sldChg>
      <pc:sldChg chg="modSp mod">
        <pc:chgData name="Bastiaan den Bakker" userId="852701ef-4224-403b-a39c-1a6ad615d725" providerId="ADAL" clId="{9FCAC6B3-EE8C-5534-857A-4B9FB525A112}" dt="2025-09-01T13:57:30.984" v="717" actId="1076"/>
        <pc:sldMkLst>
          <pc:docMk/>
          <pc:sldMk cId="1993579577" sldId="300"/>
        </pc:sldMkLst>
        <pc:spChg chg="mod">
          <ac:chgData name="Bastiaan den Bakker" userId="852701ef-4224-403b-a39c-1a6ad615d725" providerId="ADAL" clId="{9FCAC6B3-EE8C-5534-857A-4B9FB525A112}" dt="2025-09-01T13:57:30.984" v="717" actId="1076"/>
          <ac:spMkLst>
            <pc:docMk/>
            <pc:sldMk cId="1993579577" sldId="300"/>
            <ac:spMk id="2" creationId="{07048BD3-051A-234E-867B-FC0F70922EE7}"/>
          </ac:spMkLst>
        </pc:spChg>
        <pc:graphicFrameChg chg="modGraphic">
          <ac:chgData name="Bastiaan den Bakker" userId="852701ef-4224-403b-a39c-1a6ad615d725" providerId="ADAL" clId="{9FCAC6B3-EE8C-5534-857A-4B9FB525A112}" dt="2025-08-28T12:36:13.439" v="336" actId="20577"/>
          <ac:graphicFrameMkLst>
            <pc:docMk/>
            <pc:sldMk cId="1993579577" sldId="300"/>
            <ac:graphicFrameMk id="7" creationId="{2999F771-35E2-60D0-EA30-22548C4C497C}"/>
          </ac:graphicFrameMkLst>
        </pc:graphicFrameChg>
      </pc:sldChg>
      <pc:sldChg chg="modSp mod">
        <pc:chgData name="Bastiaan den Bakker" userId="852701ef-4224-403b-a39c-1a6ad615d725" providerId="ADAL" clId="{9FCAC6B3-EE8C-5534-857A-4B9FB525A112}" dt="2025-09-01T13:52:17.266" v="473" actId="20577"/>
        <pc:sldMkLst>
          <pc:docMk/>
          <pc:sldMk cId="3128175659" sldId="303"/>
        </pc:sldMkLst>
        <pc:spChg chg="mod">
          <ac:chgData name="Bastiaan den Bakker" userId="852701ef-4224-403b-a39c-1a6ad615d725" providerId="ADAL" clId="{9FCAC6B3-EE8C-5534-857A-4B9FB525A112}" dt="2025-09-01T13:52:17.266" v="473" actId="20577"/>
          <ac:spMkLst>
            <pc:docMk/>
            <pc:sldMk cId="3128175659" sldId="303"/>
            <ac:spMk id="3" creationId="{FB306088-9014-3646-872F-DAF71D5EEDF4}"/>
          </ac:spMkLst>
        </pc:spChg>
      </pc:sldChg>
      <pc:sldChg chg="addSp delSp modSp mod">
        <pc:chgData name="Bastiaan den Bakker" userId="852701ef-4224-403b-a39c-1a6ad615d725" providerId="ADAL" clId="{9FCAC6B3-EE8C-5534-857A-4B9FB525A112}" dt="2025-09-01T16:28:28.390" v="801" actId="20577"/>
        <pc:sldMkLst>
          <pc:docMk/>
          <pc:sldMk cId="2164017359" sldId="307"/>
        </pc:sldMkLst>
        <pc:spChg chg="mod">
          <ac:chgData name="Bastiaan den Bakker" userId="852701ef-4224-403b-a39c-1a6ad615d725" providerId="ADAL" clId="{9FCAC6B3-EE8C-5534-857A-4B9FB525A112}" dt="2025-09-01T16:28:28.390" v="801" actId="20577"/>
          <ac:spMkLst>
            <pc:docMk/>
            <pc:sldMk cId="2164017359" sldId="307"/>
            <ac:spMk id="2" creationId="{8AABE6A7-23C2-DD44-8113-38EC6BEE3D87}"/>
          </ac:spMkLst>
        </pc:spChg>
        <pc:picChg chg="add mod">
          <ac:chgData name="Bastiaan den Bakker" userId="852701ef-4224-403b-a39c-1a6ad615d725" providerId="ADAL" clId="{9FCAC6B3-EE8C-5534-857A-4B9FB525A112}" dt="2025-09-01T09:26:01.533" v="384" actId="14100"/>
          <ac:picMkLst>
            <pc:docMk/>
            <pc:sldMk cId="2164017359" sldId="307"/>
            <ac:picMk id="9" creationId="{CCE16559-F253-7400-1314-D4BD46877D90}"/>
          </ac:picMkLst>
        </pc:picChg>
      </pc:sldChg>
      <pc:sldChg chg="modSp mod">
        <pc:chgData name="Bastiaan den Bakker" userId="852701ef-4224-403b-a39c-1a6ad615d725" providerId="ADAL" clId="{9FCAC6B3-EE8C-5534-857A-4B9FB525A112}" dt="2025-09-01T16:26:37.382" v="790" actId="20577"/>
        <pc:sldMkLst>
          <pc:docMk/>
          <pc:sldMk cId="3108989568" sldId="309"/>
        </pc:sldMkLst>
        <pc:spChg chg="mod">
          <ac:chgData name="Bastiaan den Bakker" userId="852701ef-4224-403b-a39c-1a6ad615d725" providerId="ADAL" clId="{9FCAC6B3-EE8C-5534-857A-4B9FB525A112}" dt="2025-09-01T16:26:37.382" v="790" actId="20577"/>
          <ac:spMkLst>
            <pc:docMk/>
            <pc:sldMk cId="3108989568" sldId="309"/>
            <ac:spMk id="7" creationId="{3EF5DC47-AFCC-DE52-0DFC-77ADC6F0262E}"/>
          </ac:spMkLst>
        </pc:spChg>
      </pc:sldChg>
      <pc:sldChg chg="modSp mod">
        <pc:chgData name="Bastiaan den Bakker" userId="852701ef-4224-403b-a39c-1a6ad615d725" providerId="ADAL" clId="{9FCAC6B3-EE8C-5534-857A-4B9FB525A112}" dt="2025-09-01T13:53:03.536" v="487" actId="20577"/>
        <pc:sldMkLst>
          <pc:docMk/>
          <pc:sldMk cId="790672669" sldId="311"/>
        </pc:sldMkLst>
        <pc:spChg chg="mod">
          <ac:chgData name="Bastiaan den Bakker" userId="852701ef-4224-403b-a39c-1a6ad615d725" providerId="ADAL" clId="{9FCAC6B3-EE8C-5534-857A-4B9FB525A112}" dt="2025-09-01T13:53:03.536" v="487" actId="20577"/>
          <ac:spMkLst>
            <pc:docMk/>
            <pc:sldMk cId="790672669" sldId="311"/>
            <ac:spMk id="7" creationId="{BAA741DE-B51C-09D5-50EA-D4D6FDD13475}"/>
          </ac:spMkLst>
        </pc:spChg>
      </pc:sldChg>
      <pc:sldChg chg="modSp mod">
        <pc:chgData name="Bastiaan den Bakker" userId="852701ef-4224-403b-a39c-1a6ad615d725" providerId="ADAL" clId="{9FCAC6B3-EE8C-5534-857A-4B9FB525A112}" dt="2025-09-01T13:53:17.907" v="493" actId="20577"/>
        <pc:sldMkLst>
          <pc:docMk/>
          <pc:sldMk cId="1410616223" sldId="312"/>
        </pc:sldMkLst>
        <pc:spChg chg="mod">
          <ac:chgData name="Bastiaan den Bakker" userId="852701ef-4224-403b-a39c-1a6ad615d725" providerId="ADAL" clId="{9FCAC6B3-EE8C-5534-857A-4B9FB525A112}" dt="2025-09-01T13:53:17.907" v="493" actId="20577"/>
          <ac:spMkLst>
            <pc:docMk/>
            <pc:sldMk cId="1410616223" sldId="312"/>
            <ac:spMk id="3" creationId="{1C5C175B-16F6-A846-B5BA-7778AC5BFB43}"/>
          </ac:spMkLst>
        </pc:spChg>
      </pc:sldChg>
      <pc:sldChg chg="modSp mod">
        <pc:chgData name="Bastiaan den Bakker" userId="852701ef-4224-403b-a39c-1a6ad615d725" providerId="ADAL" clId="{9FCAC6B3-EE8C-5534-857A-4B9FB525A112}" dt="2025-09-01T13:52:49.466" v="485" actId="20577"/>
        <pc:sldMkLst>
          <pc:docMk/>
          <pc:sldMk cId="2622343648" sldId="316"/>
        </pc:sldMkLst>
        <pc:spChg chg="mod">
          <ac:chgData name="Bastiaan den Bakker" userId="852701ef-4224-403b-a39c-1a6ad615d725" providerId="ADAL" clId="{9FCAC6B3-EE8C-5534-857A-4B9FB525A112}" dt="2025-09-01T13:52:49.466" v="485" actId="20577"/>
          <ac:spMkLst>
            <pc:docMk/>
            <pc:sldMk cId="2622343648" sldId="316"/>
            <ac:spMk id="3" creationId="{79F32666-4EB0-BC4B-CFC6-1513B4A6C2E7}"/>
          </ac:spMkLst>
        </pc:spChg>
      </pc:sldChg>
      <pc:sldChg chg="modSp mod">
        <pc:chgData name="Bastiaan den Bakker" userId="852701ef-4224-403b-a39c-1a6ad615d725" providerId="ADAL" clId="{9FCAC6B3-EE8C-5534-857A-4B9FB525A112}" dt="2025-09-01T09:26:21.938" v="385" actId="20577"/>
        <pc:sldMkLst>
          <pc:docMk/>
          <pc:sldMk cId="3288234734" sldId="317"/>
        </pc:sldMkLst>
        <pc:spChg chg="mod">
          <ac:chgData name="Bastiaan den Bakker" userId="852701ef-4224-403b-a39c-1a6ad615d725" providerId="ADAL" clId="{9FCAC6B3-EE8C-5534-857A-4B9FB525A112}" dt="2025-09-01T09:26:21.938" v="385" actId="20577"/>
          <ac:spMkLst>
            <pc:docMk/>
            <pc:sldMk cId="3288234734" sldId="317"/>
            <ac:spMk id="3" creationId="{C8AE4450-E4CA-759B-0AC3-94B4718C5E21}"/>
          </ac:spMkLst>
        </pc:spChg>
      </pc:sldChg>
      <pc:sldChg chg="modSp mod">
        <pc:chgData name="Bastiaan den Bakker" userId="852701ef-4224-403b-a39c-1a6ad615d725" providerId="ADAL" clId="{9FCAC6B3-EE8C-5534-857A-4B9FB525A112}" dt="2025-09-01T16:29:38.403" v="828" actId="20577"/>
        <pc:sldMkLst>
          <pc:docMk/>
          <pc:sldMk cId="48546523" sldId="318"/>
        </pc:sldMkLst>
        <pc:spChg chg="mod">
          <ac:chgData name="Bastiaan den Bakker" userId="852701ef-4224-403b-a39c-1a6ad615d725" providerId="ADAL" clId="{9FCAC6B3-EE8C-5534-857A-4B9FB525A112}" dt="2025-09-01T13:55:19.507" v="521" actId="20577"/>
          <ac:spMkLst>
            <pc:docMk/>
            <pc:sldMk cId="48546523" sldId="318"/>
            <ac:spMk id="2" creationId="{695A380A-9ED6-3150-0AA9-13FAD6DF5575}"/>
          </ac:spMkLst>
        </pc:spChg>
        <pc:spChg chg="mod">
          <ac:chgData name="Bastiaan den Bakker" userId="852701ef-4224-403b-a39c-1a6ad615d725" providerId="ADAL" clId="{9FCAC6B3-EE8C-5534-857A-4B9FB525A112}" dt="2025-09-01T16:29:38.403" v="828" actId="20577"/>
          <ac:spMkLst>
            <pc:docMk/>
            <pc:sldMk cId="48546523" sldId="318"/>
            <ac:spMk id="3" creationId="{00A2397D-9FAD-D752-C66C-BFCEF805EFA1}"/>
          </ac:spMkLst>
        </pc:spChg>
      </pc:sldChg>
      <pc:sldChg chg="addSp modSp mod setBg">
        <pc:chgData name="Bastiaan den Bakker" userId="852701ef-4224-403b-a39c-1a6ad615d725" providerId="ADAL" clId="{9FCAC6B3-EE8C-5534-857A-4B9FB525A112}" dt="2025-09-01T09:28:57.208" v="416" actId="26606"/>
        <pc:sldMkLst>
          <pc:docMk/>
          <pc:sldMk cId="4177139072" sldId="320"/>
        </pc:sldMkLst>
        <pc:spChg chg="mod">
          <ac:chgData name="Bastiaan den Bakker" userId="852701ef-4224-403b-a39c-1a6ad615d725" providerId="ADAL" clId="{9FCAC6B3-EE8C-5534-857A-4B9FB525A112}" dt="2025-09-01T09:28:57.208" v="416" actId="26606"/>
          <ac:spMkLst>
            <pc:docMk/>
            <pc:sldMk cId="4177139072" sldId="320"/>
            <ac:spMk id="2" creationId="{6AEFD068-8104-187D-6FF5-36AD1BFE79F8}"/>
          </ac:spMkLst>
        </pc:spChg>
        <pc:spChg chg="mod">
          <ac:chgData name="Bastiaan den Bakker" userId="852701ef-4224-403b-a39c-1a6ad615d725" providerId="ADAL" clId="{9FCAC6B3-EE8C-5534-857A-4B9FB525A112}" dt="2025-09-01T09:28:57.208" v="416" actId="26606"/>
          <ac:spMkLst>
            <pc:docMk/>
            <pc:sldMk cId="4177139072" sldId="320"/>
            <ac:spMk id="3" creationId="{40158B35-198A-6CF4-5090-C218CA1AC2BE}"/>
          </ac:spMkLst>
        </pc:spChg>
        <pc:spChg chg="mod">
          <ac:chgData name="Bastiaan den Bakker" userId="852701ef-4224-403b-a39c-1a6ad615d725" providerId="ADAL" clId="{9FCAC6B3-EE8C-5534-857A-4B9FB525A112}" dt="2025-09-01T09:28:57.208" v="416" actId="26606"/>
          <ac:spMkLst>
            <pc:docMk/>
            <pc:sldMk cId="4177139072" sldId="320"/>
            <ac:spMk id="4" creationId="{9F1C48E0-F71B-BFE8-EB48-A3DDDD2F251D}"/>
          </ac:spMkLst>
        </pc:spChg>
        <pc:spChg chg="mod">
          <ac:chgData name="Bastiaan den Bakker" userId="852701ef-4224-403b-a39c-1a6ad615d725" providerId="ADAL" clId="{9FCAC6B3-EE8C-5534-857A-4B9FB525A112}" dt="2025-09-01T09:28:57.208" v="416" actId="26606"/>
          <ac:spMkLst>
            <pc:docMk/>
            <pc:sldMk cId="4177139072" sldId="320"/>
            <ac:spMk id="5" creationId="{DA38B254-1037-3CCD-7F01-E5D02A88C9C7}"/>
          </ac:spMkLst>
        </pc:spChg>
        <pc:spChg chg="mod">
          <ac:chgData name="Bastiaan den Bakker" userId="852701ef-4224-403b-a39c-1a6ad615d725" providerId="ADAL" clId="{9FCAC6B3-EE8C-5534-857A-4B9FB525A112}" dt="2025-09-01T09:28:57.208" v="416" actId="26606"/>
          <ac:spMkLst>
            <pc:docMk/>
            <pc:sldMk cId="4177139072" sldId="320"/>
            <ac:spMk id="6" creationId="{DD4D50D3-964C-2E90-C02D-F8A23E75B05F}"/>
          </ac:spMkLst>
        </pc:spChg>
        <pc:spChg chg="add">
          <ac:chgData name="Bastiaan den Bakker" userId="852701ef-4224-403b-a39c-1a6ad615d725" providerId="ADAL" clId="{9FCAC6B3-EE8C-5534-857A-4B9FB525A112}" dt="2025-09-01T09:28:57.208" v="416" actId="26606"/>
          <ac:spMkLst>
            <pc:docMk/>
            <pc:sldMk cId="4177139072" sldId="320"/>
            <ac:spMk id="11" creationId="{907EF6B7-1338-4443-8C46-6A318D952DFD}"/>
          </ac:spMkLst>
        </pc:spChg>
        <pc:spChg chg="add">
          <ac:chgData name="Bastiaan den Bakker" userId="852701ef-4224-403b-a39c-1a6ad615d725" providerId="ADAL" clId="{9FCAC6B3-EE8C-5534-857A-4B9FB525A112}" dt="2025-09-01T09:28:57.208" v="416" actId="26606"/>
          <ac:spMkLst>
            <pc:docMk/>
            <pc:sldMk cId="4177139072" sldId="320"/>
            <ac:spMk id="13" creationId="{DAAE4CDD-124C-4DCF-9584-B6033B545DD5}"/>
          </ac:spMkLst>
        </pc:spChg>
        <pc:spChg chg="add">
          <ac:chgData name="Bastiaan den Bakker" userId="852701ef-4224-403b-a39c-1a6ad615d725" providerId="ADAL" clId="{9FCAC6B3-EE8C-5534-857A-4B9FB525A112}" dt="2025-09-01T09:28:57.208" v="416" actId="26606"/>
          <ac:spMkLst>
            <pc:docMk/>
            <pc:sldMk cId="4177139072" sldId="320"/>
            <ac:spMk id="15" creationId="{081E4A58-353D-44AE-B2FC-2A74E2E400F7}"/>
          </ac:spMkLst>
        </pc:spChg>
      </pc:sldChg>
      <pc:sldChg chg="modSp mod">
        <pc:chgData name="Bastiaan den Bakker" userId="852701ef-4224-403b-a39c-1a6ad615d725" providerId="ADAL" clId="{9FCAC6B3-EE8C-5534-857A-4B9FB525A112}" dt="2025-08-27T09:08:55.486" v="120" actId="20577"/>
        <pc:sldMkLst>
          <pc:docMk/>
          <pc:sldMk cId="1455080870" sldId="321"/>
        </pc:sldMkLst>
        <pc:spChg chg="mod">
          <ac:chgData name="Bastiaan den Bakker" userId="852701ef-4224-403b-a39c-1a6ad615d725" providerId="ADAL" clId="{9FCAC6B3-EE8C-5534-857A-4B9FB525A112}" dt="2025-08-27T09:08:55.486" v="120" actId="20577"/>
          <ac:spMkLst>
            <pc:docMk/>
            <pc:sldMk cId="1455080870" sldId="321"/>
            <ac:spMk id="3" creationId="{CAD295B6-B93F-2151-6E22-DC716E742AF9}"/>
          </ac:spMkLst>
        </pc:spChg>
      </pc:sldChg>
      <pc:sldChg chg="modSp mod">
        <pc:chgData name="Bastiaan den Bakker" userId="852701ef-4224-403b-a39c-1a6ad615d725" providerId="ADAL" clId="{9FCAC6B3-EE8C-5534-857A-4B9FB525A112}" dt="2025-09-01T09:27:49.293" v="391" actId="27636"/>
        <pc:sldMkLst>
          <pc:docMk/>
          <pc:sldMk cId="631561682" sldId="322"/>
        </pc:sldMkLst>
        <pc:spChg chg="mod">
          <ac:chgData name="Bastiaan den Bakker" userId="852701ef-4224-403b-a39c-1a6ad615d725" providerId="ADAL" clId="{9FCAC6B3-EE8C-5534-857A-4B9FB525A112}" dt="2025-09-01T09:27:49.293" v="391" actId="27636"/>
          <ac:spMkLst>
            <pc:docMk/>
            <pc:sldMk cId="631561682" sldId="322"/>
            <ac:spMk id="3" creationId="{FB306088-9014-3646-872F-DAF71D5EEDF4}"/>
          </ac:spMkLst>
        </pc:spChg>
      </pc:sldChg>
      <pc:sldChg chg="modSp mod">
        <pc:chgData name="Bastiaan den Bakker" userId="852701ef-4224-403b-a39c-1a6ad615d725" providerId="ADAL" clId="{9FCAC6B3-EE8C-5534-857A-4B9FB525A112}" dt="2025-09-01T16:28:12.918" v="800" actId="14100"/>
        <pc:sldMkLst>
          <pc:docMk/>
          <pc:sldMk cId="2409484524" sldId="326"/>
        </pc:sldMkLst>
        <pc:spChg chg="mod">
          <ac:chgData name="Bastiaan den Bakker" userId="852701ef-4224-403b-a39c-1a6ad615d725" providerId="ADAL" clId="{9FCAC6B3-EE8C-5534-857A-4B9FB525A112}" dt="2025-09-01T09:27:28.324" v="389" actId="20577"/>
          <ac:spMkLst>
            <pc:docMk/>
            <pc:sldMk cId="2409484524" sldId="326"/>
            <ac:spMk id="3" creationId="{0A3EC84C-5F16-B1AD-1EE9-9D88C5D0BF2A}"/>
          </ac:spMkLst>
        </pc:spChg>
        <pc:picChg chg="mod">
          <ac:chgData name="Bastiaan den Bakker" userId="852701ef-4224-403b-a39c-1a6ad615d725" providerId="ADAL" clId="{9FCAC6B3-EE8C-5534-857A-4B9FB525A112}" dt="2025-09-01T16:28:11.018" v="799" actId="14100"/>
          <ac:picMkLst>
            <pc:docMk/>
            <pc:sldMk cId="2409484524" sldId="326"/>
            <ac:picMk id="4" creationId="{DF34629D-7A8D-6480-23B5-5D947AD8B78C}"/>
          </ac:picMkLst>
        </pc:picChg>
        <pc:picChg chg="mod">
          <ac:chgData name="Bastiaan den Bakker" userId="852701ef-4224-403b-a39c-1a6ad615d725" providerId="ADAL" clId="{9FCAC6B3-EE8C-5534-857A-4B9FB525A112}" dt="2025-09-01T16:28:12.918" v="800" actId="14100"/>
          <ac:picMkLst>
            <pc:docMk/>
            <pc:sldMk cId="2409484524" sldId="326"/>
            <ac:picMk id="5" creationId="{757D6A44-D152-9FDB-2A97-8E839E63D8BA}"/>
          </ac:picMkLst>
        </pc:picChg>
      </pc:sldChg>
      <pc:sldChg chg="modSp mod">
        <pc:chgData name="Bastiaan den Bakker" userId="852701ef-4224-403b-a39c-1a6ad615d725" providerId="ADAL" clId="{9FCAC6B3-EE8C-5534-857A-4B9FB525A112}" dt="2025-09-01T16:29:51.013" v="831" actId="20577"/>
        <pc:sldMkLst>
          <pc:docMk/>
          <pc:sldMk cId="2465930641" sldId="327"/>
        </pc:sldMkLst>
        <pc:spChg chg="mod">
          <ac:chgData name="Bastiaan den Bakker" userId="852701ef-4224-403b-a39c-1a6ad615d725" providerId="ADAL" clId="{9FCAC6B3-EE8C-5534-857A-4B9FB525A112}" dt="2025-09-01T16:29:51.013" v="831" actId="20577"/>
          <ac:spMkLst>
            <pc:docMk/>
            <pc:sldMk cId="2465930641" sldId="327"/>
            <ac:spMk id="2" creationId="{CCE311AE-7250-2376-0AF1-58AE0ED0F98B}"/>
          </ac:spMkLst>
        </pc:spChg>
        <pc:spChg chg="mod">
          <ac:chgData name="Bastiaan den Bakker" userId="852701ef-4224-403b-a39c-1a6ad615d725" providerId="ADAL" clId="{9FCAC6B3-EE8C-5534-857A-4B9FB525A112}" dt="2025-09-01T13:57:15.107" v="716" actId="5793"/>
          <ac:spMkLst>
            <pc:docMk/>
            <pc:sldMk cId="2465930641" sldId="327"/>
            <ac:spMk id="3" creationId="{88FA96AF-1704-DC9D-7002-0D7B35DC29F3}"/>
          </ac:spMkLst>
        </pc:spChg>
      </pc:sldChg>
      <pc:sldChg chg="addSp delSp modSp new mod">
        <pc:chgData name="Bastiaan den Bakker" userId="852701ef-4224-403b-a39c-1a6ad615d725" providerId="ADAL" clId="{9FCAC6B3-EE8C-5534-857A-4B9FB525A112}" dt="2025-08-27T09:12:58.224" v="229" actId="1076"/>
        <pc:sldMkLst>
          <pc:docMk/>
          <pc:sldMk cId="3347502139" sldId="328"/>
        </pc:sldMkLst>
        <pc:spChg chg="mod">
          <ac:chgData name="Bastiaan den Bakker" userId="852701ef-4224-403b-a39c-1a6ad615d725" providerId="ADAL" clId="{9FCAC6B3-EE8C-5534-857A-4B9FB525A112}" dt="2025-08-27T09:12:10.608" v="188" actId="20577"/>
          <ac:spMkLst>
            <pc:docMk/>
            <pc:sldMk cId="3347502139" sldId="328"/>
            <ac:spMk id="2" creationId="{942F5A3B-A257-821D-AB19-232AEBE5ED06}"/>
          </ac:spMkLst>
        </pc:spChg>
        <pc:spChg chg="add mod">
          <ac:chgData name="Bastiaan den Bakker" userId="852701ef-4224-403b-a39c-1a6ad615d725" providerId="ADAL" clId="{9FCAC6B3-EE8C-5534-857A-4B9FB525A112}" dt="2025-08-27T09:12:45.946" v="227" actId="20577"/>
          <ac:spMkLst>
            <pc:docMk/>
            <pc:sldMk cId="3347502139" sldId="328"/>
            <ac:spMk id="10" creationId="{6D43F59C-3570-117E-2245-0981FF172C00}"/>
          </ac:spMkLst>
        </pc:spChg>
        <pc:picChg chg="add mod">
          <ac:chgData name="Bastiaan den Bakker" userId="852701ef-4224-403b-a39c-1a6ad615d725" providerId="ADAL" clId="{9FCAC6B3-EE8C-5534-857A-4B9FB525A112}" dt="2025-08-27T09:12:58.224" v="229" actId="1076"/>
          <ac:picMkLst>
            <pc:docMk/>
            <pc:sldMk cId="3347502139" sldId="328"/>
            <ac:picMk id="8" creationId="{4E153C32-EAB0-D54B-ECF8-3DEA9205219B}"/>
          </ac:picMkLst>
        </pc:picChg>
      </pc:sldChg>
      <pc:sldChg chg="modSp new mod">
        <pc:chgData name="Bastiaan den Bakker" userId="852701ef-4224-403b-a39c-1a6ad615d725" providerId="ADAL" clId="{9FCAC6B3-EE8C-5534-857A-4B9FB525A112}" dt="2025-08-29T12:25:47.606" v="371" actId="12"/>
        <pc:sldMkLst>
          <pc:docMk/>
          <pc:sldMk cId="1377371973" sldId="329"/>
        </pc:sldMkLst>
        <pc:spChg chg="mod">
          <ac:chgData name="Bastiaan den Bakker" userId="852701ef-4224-403b-a39c-1a6ad615d725" providerId="ADAL" clId="{9FCAC6B3-EE8C-5534-857A-4B9FB525A112}" dt="2025-08-29T12:22:38.815" v="362" actId="20577"/>
          <ac:spMkLst>
            <pc:docMk/>
            <pc:sldMk cId="1377371973" sldId="329"/>
            <ac:spMk id="2" creationId="{D639C5E1-5DB4-E822-6E7F-FFBEA21A048F}"/>
          </ac:spMkLst>
        </pc:spChg>
        <pc:spChg chg="mod">
          <ac:chgData name="Bastiaan den Bakker" userId="852701ef-4224-403b-a39c-1a6ad615d725" providerId="ADAL" clId="{9FCAC6B3-EE8C-5534-857A-4B9FB525A112}" dt="2025-08-29T12:25:47.606" v="371" actId="12"/>
          <ac:spMkLst>
            <pc:docMk/>
            <pc:sldMk cId="1377371973" sldId="329"/>
            <ac:spMk id="3" creationId="{F250750C-4BC2-51F9-F5B4-65D46C57CE10}"/>
          </ac:spMkLst>
        </pc:spChg>
      </pc:sldChg>
      <pc:sldChg chg="modSp new del mod">
        <pc:chgData name="Bastiaan den Bakker" userId="852701ef-4224-403b-a39c-1a6ad615d725" providerId="ADAL" clId="{9FCAC6B3-EE8C-5534-857A-4B9FB525A112}" dt="2025-09-01T13:59:01.541" v="740" actId="2696"/>
        <pc:sldMkLst>
          <pc:docMk/>
          <pc:sldMk cId="3191010701" sldId="330"/>
        </pc:sldMkLst>
      </pc:sldChg>
    </pc:docChg>
  </pc:docChgLst>
  <pc:docChgLst>
    <pc:chgData name="Linda Vos" userId="S::l.vos@vario-onderwijsgroep.nl::ea3c9a29-3723-4112-b7bf-e60dd74b5cd4" providerId="AD" clId="Web-{B92660BC-D46A-9101-7D6B-653BDA2A0202}"/>
    <pc:docChg chg="modSld">
      <pc:chgData name="Linda Vos" userId="S::l.vos@vario-onderwijsgroep.nl::ea3c9a29-3723-4112-b7bf-e60dd74b5cd4" providerId="AD" clId="Web-{B92660BC-D46A-9101-7D6B-653BDA2A0202}" dt="2025-09-01T12:47:53.165" v="5" actId="20577"/>
      <pc:docMkLst>
        <pc:docMk/>
      </pc:docMkLst>
      <pc:sldChg chg="modSp">
        <pc:chgData name="Linda Vos" userId="S::l.vos@vario-onderwijsgroep.nl::ea3c9a29-3723-4112-b7bf-e60dd74b5cd4" providerId="AD" clId="Web-{B92660BC-D46A-9101-7D6B-653BDA2A0202}" dt="2025-09-01T12:47:53.165" v="5" actId="20577"/>
        <pc:sldMkLst>
          <pc:docMk/>
          <pc:sldMk cId="477329689" sldId="256"/>
        </pc:sldMkLst>
        <pc:spChg chg="mod">
          <ac:chgData name="Linda Vos" userId="S::l.vos@vario-onderwijsgroep.nl::ea3c9a29-3723-4112-b7bf-e60dd74b5cd4" providerId="AD" clId="Web-{B92660BC-D46A-9101-7D6B-653BDA2A0202}" dt="2025-09-01T12:47:53.165" v="5" actId="20577"/>
          <ac:spMkLst>
            <pc:docMk/>
            <pc:sldMk cId="477329689" sldId="256"/>
            <ac:spMk id="6" creationId="{A979255D-E722-B689-7D5A-589852FA55A5}"/>
          </ac:spMkLst>
        </pc:spChg>
      </pc:sldChg>
    </pc:docChg>
  </pc:docChgLst>
  <pc:docChgLst>
    <pc:chgData name="Bionde de Ruiter" userId="7712c469-a833-43ab-970d-c16b61daec36" providerId="ADAL" clId="{48AE3AFE-D074-531F-A71E-1CB752A85865}"/>
    <pc:docChg chg="modSld modMainMaster">
      <pc:chgData name="Bionde de Ruiter" userId="7712c469-a833-43ab-970d-c16b61daec36" providerId="ADAL" clId="{48AE3AFE-D074-531F-A71E-1CB752A85865}" dt="2025-09-16T14:11:54.733" v="0" actId="18331"/>
      <pc:docMkLst>
        <pc:docMk/>
      </pc:docMkLst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477329689" sldId="256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1527974682" sldId="258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2620307319" sldId="260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3898593611" sldId="261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819041346" sldId="276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1994587769" sldId="277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1948655760" sldId="290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3160057672" sldId="291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1367206196" sldId="293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1993579577" sldId="300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3128175659" sldId="303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202507753" sldId="304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2164017359" sldId="307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3514956017" sldId="308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3108989568" sldId="309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790672669" sldId="311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1410616223" sldId="312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2622343648" sldId="316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3288234734" sldId="317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48546523" sldId="318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1455080870" sldId="321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631561682" sldId="322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2621093010" sldId="323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2928847152" sldId="324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1483772751" sldId="325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2409484524" sldId="326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2465930641" sldId="327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3347502139" sldId="328"/>
        </pc:sldMkLst>
      </pc:sldChg>
      <pc:sldChg chg="setBg">
        <pc:chgData name="Bionde de Ruiter" userId="7712c469-a833-43ab-970d-c16b61daec36" providerId="ADAL" clId="{48AE3AFE-D074-531F-A71E-1CB752A85865}" dt="2025-09-16T14:11:54.733" v="0" actId="18331"/>
        <pc:sldMkLst>
          <pc:docMk/>
          <pc:sldMk cId="1377371973" sldId="329"/>
        </pc:sldMkLst>
      </pc:sldChg>
      <pc:sldMasterChg chg="setBg">
        <pc:chgData name="Bionde de Ruiter" userId="7712c469-a833-43ab-970d-c16b61daec36" providerId="ADAL" clId="{48AE3AFE-D074-531F-A71E-1CB752A85865}" dt="2025-09-16T14:11:54.733" v="0" actId="18331"/>
        <pc:sldMasterMkLst>
          <pc:docMk/>
          <pc:sldMasterMk cId="1233805520" sldId="2147483648"/>
        </pc:sldMasterMkLst>
      </pc:sldMasterChg>
    </pc:docChg>
  </pc:docChgLst>
  <pc:docChgLst>
    <pc:chgData name="Martine Bernhard" userId="S::m.bernhard@vario-onderwijsgroep.nl::54c191ab-6cd7-4a82-9695-b93ce9fc7bc8" providerId="AD" clId="Web-{3DB52889-1873-1EB7-2ECD-D0B469845BFC}"/>
    <pc:docChg chg="modSld">
      <pc:chgData name="Martine Bernhard" userId="S::m.bernhard@vario-onderwijsgroep.nl::54c191ab-6cd7-4a82-9695-b93ce9fc7bc8" providerId="AD" clId="Web-{3DB52889-1873-1EB7-2ECD-D0B469845BFC}" dt="2025-09-02T12:13:21.747" v="10" actId="20577"/>
      <pc:docMkLst>
        <pc:docMk/>
      </pc:docMkLst>
      <pc:sldChg chg="modSp">
        <pc:chgData name="Martine Bernhard" userId="S::m.bernhard@vario-onderwijsgroep.nl::54c191ab-6cd7-4a82-9695-b93ce9fc7bc8" providerId="AD" clId="Web-{3DB52889-1873-1EB7-2ECD-D0B469845BFC}" dt="2025-09-02T12:13:21.747" v="10" actId="20577"/>
        <pc:sldMkLst>
          <pc:docMk/>
          <pc:sldMk cId="3108989568" sldId="309"/>
        </pc:sldMkLst>
        <pc:spChg chg="mod">
          <ac:chgData name="Martine Bernhard" userId="S::m.bernhard@vario-onderwijsgroep.nl::54c191ab-6cd7-4a82-9695-b93ce9fc7bc8" providerId="AD" clId="Web-{3DB52889-1873-1EB7-2ECD-D0B469845BFC}" dt="2025-09-02T12:13:21.747" v="10" actId="20577"/>
          <ac:spMkLst>
            <pc:docMk/>
            <pc:sldMk cId="3108989568" sldId="309"/>
            <ac:spMk id="7" creationId="{3EF5DC47-AFCC-DE52-0DFC-77ADC6F026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B6027-8073-914F-9C94-722A62E3F64C}" type="datetimeFigureOut">
              <a:rPr lang="nl-NL" smtClean="0"/>
              <a:t>16-09-2025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DA589-2593-2C43-8EE3-6461FD5FD1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29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87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60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DCC14-5E07-C24A-BBE5-E0B6683E808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662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76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Infographic</a:t>
            </a:r>
            <a:r>
              <a:rPr lang="nl-NL"/>
              <a:t> Stichting Lezen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A8A72-2135-CC4A-99C0-BF5D6A8B3FA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68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38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11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0999-1DD4-B54A-9974-8E415A84ED33}" type="datetime1">
              <a:rPr lang="nl-NL" smtClean="0"/>
              <a:t>16-09-2025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B70D-5564-464E-ACD3-14FBC1B4A888}" type="datetime1">
              <a:rPr lang="nl-NL" smtClean="0"/>
              <a:t>16-09-2025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9570-1302-354F-B5C6-C3F153FE9409}" type="datetime1">
              <a:rPr lang="nl-NL" smtClean="0"/>
              <a:t>16-09-2025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16-09-2025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29F2-6D05-2C44-8B91-8904903A3F47}" type="datetime1">
              <a:rPr lang="nl-NL" smtClean="0"/>
              <a:t>16-09-2025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A687-0D46-D94B-BCB1-416FD8D8C811}" type="datetime1">
              <a:rPr lang="nl-NL" smtClean="0"/>
              <a:t>16-09-2025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D81-E5C2-DC43-B3A6-5B5E96941597}" type="datetime1">
              <a:rPr lang="nl-NL" smtClean="0"/>
              <a:t>16-09-2025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A192-EDBB-A542-95E0-52DC2C3587C1}" type="datetime1">
              <a:rPr lang="nl-NL" smtClean="0"/>
              <a:t>16-09-2025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3B9F-F1E6-F046-B2BC-6B536E824624}" type="datetime1">
              <a:rPr lang="nl-NL" smtClean="0"/>
              <a:t>16-09-2025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8C37-FBA1-4747-A9A5-3EE7C7520CEA}" type="datetime1">
              <a:rPr lang="nl-NL" smtClean="0"/>
              <a:t>16-09-2025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6CE0-AC75-084E-A3A6-319BF84836B6}" type="datetime1">
              <a:rPr lang="nl-NL" smtClean="0"/>
              <a:t>16-09-2025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9CED-EAA3-3C42-A3BC-8DC0A4850393}" type="datetime1">
              <a:rPr lang="nl-NL" smtClean="0"/>
              <a:t>16-09-2025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b.denbakker@bonifatius.n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.vanzijverden@bonifatius.n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.vanunen@bonifatius.n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b.koeneman@bonifatius.n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.schrijer@bonifatius.n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chrijveradvies.nl" TargetMode="External"/><Relationship Id="rId2" Type="http://schemas.openxmlformats.org/officeDocument/2006/relationships/hyperlink" Target="https://bonifatius.vario-onderwijsgroep.nl/vertrouwenspersonen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bsent@bonifatius.n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FB201FB-63B6-314A-8988-02FC73263F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484638" cy="461554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C4C09C4-FF2F-454C-B017-60E4889468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748" y="3976914"/>
            <a:ext cx="5781252" cy="288108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A71C294-FFD3-9C4C-99BA-244C673FBD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83" y="1948720"/>
            <a:ext cx="5659282" cy="176537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3A975FD-8DAE-AB42-9824-F38756222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15" y="159689"/>
            <a:ext cx="5038142" cy="1077654"/>
          </a:xfrm>
        </p:spPr>
        <p:txBody>
          <a:bodyPr>
            <a:normAutofit/>
          </a:bodyPr>
          <a:lstStyle/>
          <a:p>
            <a:pPr algn="l"/>
            <a:r>
              <a:rPr lang="nl-NL" sz="4800" b="1">
                <a:solidFill>
                  <a:srgbClr val="19395C"/>
                </a:solidFill>
                <a:latin typeface="Arial" charset="0"/>
                <a:ea typeface="Arial" charset="0"/>
                <a:cs typeface="Arial" charset="0"/>
              </a:rPr>
              <a:t>Welkom 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030228E-AF8F-074D-98BC-652E0A22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2FD1-7BD8-0E4A-B3F6-A0EE5704BC4F}" type="datetime1">
              <a:rPr lang="nl-NL" smtClean="0"/>
              <a:t>16-09-2025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42FBC5-476E-FC4E-B141-0CF86CD6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FAEC81E-17FF-1044-AF2E-02E763B8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5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21802-CABE-B040-980F-F41C9E6C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Maatschappelijke stage (</a:t>
            </a:r>
            <a:r>
              <a:rPr lang="nl-NL" err="1"/>
              <a:t>MaS</a:t>
            </a:r>
            <a:r>
              <a:rPr lang="nl-NL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E6927C-C551-BD40-BE32-7BF44F59B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864" y="1825625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nl-NL"/>
              <a:t>15 uur stage bij een non-profit organisatie</a:t>
            </a:r>
          </a:p>
          <a:p>
            <a:r>
              <a:rPr lang="nl-NL"/>
              <a:t>Uren mogen verdeeld worden over meerdere stages</a:t>
            </a:r>
          </a:p>
          <a:p>
            <a:r>
              <a:rPr lang="nl-NL"/>
              <a:t>Startcontract voor inleveren (ondertekend door ouder(s)/verzorger(s))</a:t>
            </a:r>
          </a:p>
          <a:p>
            <a:r>
              <a:rPr lang="nl-NL"/>
              <a:t>Voorbeelden: helpen in de kerk, helpen op een kinderboerderij of training geven bij een vereniging (niet commercieel)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MR, GMR of leerlingenraad mag ook</a:t>
            </a:r>
          </a:p>
          <a:p>
            <a:endParaRPr lang="nl-NL"/>
          </a:p>
          <a:p>
            <a:r>
              <a:rPr lang="nl-NL"/>
              <a:t>Leerlingen LO2 moeten 20 uren LO2 stage lopen en kunnen dit combineren met </a:t>
            </a:r>
            <a:r>
              <a:rPr lang="nl-NL" err="1"/>
              <a:t>MaS</a:t>
            </a:r>
            <a:endParaRPr lang="nl-NL"/>
          </a:p>
          <a:p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AA741DE-B51C-09D5-50EA-D4D6FDD134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Wat leveren de leerlingen in op school?</a:t>
            </a:r>
          </a:p>
          <a:p>
            <a:r>
              <a:rPr lang="nl-NL" dirty="0"/>
              <a:t>Per stage 3 formulieren (1 maal start + 2 maal evaluatie)</a:t>
            </a:r>
          </a:p>
          <a:p>
            <a:pPr lvl="1"/>
            <a:r>
              <a:rPr lang="nl-NL" dirty="0"/>
              <a:t>Tweemaal een evaluatieformulier (1. door de leerling ingevuld 1. door de begeleider ingevuld.)</a:t>
            </a:r>
          </a:p>
          <a:p>
            <a:pPr marL="0" indent="0">
              <a:buNone/>
            </a:pPr>
            <a:r>
              <a:rPr lang="nl-NL" dirty="0"/>
              <a:t>Is het voldoende dan is het afgerond.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Let op! Voor 31 oktober moet de stage zijn gestart en voor de kerstvakantie afgerond. </a:t>
            </a:r>
            <a:br>
              <a:rPr lang="nl-NL" dirty="0">
                <a:solidFill>
                  <a:srgbClr val="FF0000"/>
                </a:solidFill>
              </a:rPr>
            </a:b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Eerder af is beter.</a:t>
            </a:r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2B9AA5-904F-D648-AF90-38F7535F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4BD67-BEA4-EC4B-B608-2403ABBA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3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33B761-AA79-5940-8113-1AEF5217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672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3EAFF-427B-1047-BEB5-8C8C2265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Maatschappelijke stage (</a:t>
            </a:r>
            <a:r>
              <a:rPr lang="nl-NL" err="1"/>
              <a:t>MaS</a:t>
            </a:r>
            <a:r>
              <a:rPr lang="nl-NL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5C175B-16F6-A846-B5BA-7778AC5BF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Formulieren inleveren op school en foto’s maken.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Klas 4: Meneer den Bakker </a:t>
            </a:r>
            <a:r>
              <a:rPr lang="nl-NL" dirty="0">
                <a:hlinkClick r:id="rId2"/>
              </a:rPr>
              <a:t>b.denbakker@bonifatius.nl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Voor vragen kunt u ook bij mij terecht 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FCBCEC-EB3C-FC4E-A29E-8292763E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16-09-2025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E2FF6B-7DA2-EC47-9895-C6CAEFCD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3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72B648-DD92-0C44-91C5-4F12B37E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61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9C5E1-5DB4-E822-6E7F-FFBEA21A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Profielwerkstuk (PWS)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50750C-4BC2-51F9-F5B4-65D46C57C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Het PWS is een PTA-onderdeel in klas 4 en moet met een voldoende worden afgerond. </a:t>
            </a:r>
          </a:p>
          <a:p>
            <a:endParaRPr lang="nl-NL"/>
          </a:p>
          <a:p>
            <a:r>
              <a:rPr lang="nl-NL"/>
              <a:t>Leerlingen mogen alleen, in tweetallen of in drietallen iets </a:t>
            </a:r>
            <a:r>
              <a:rPr lang="nl-NL" b="1"/>
              <a:t>onderzoeken</a:t>
            </a:r>
            <a:r>
              <a:rPr lang="nl-NL"/>
              <a:t>, </a:t>
            </a:r>
            <a:r>
              <a:rPr lang="nl-NL" b="1"/>
              <a:t>ontwerpen</a:t>
            </a:r>
            <a:r>
              <a:rPr lang="nl-NL"/>
              <a:t>, </a:t>
            </a:r>
            <a:r>
              <a:rPr lang="nl-NL" b="1"/>
              <a:t>creëren</a:t>
            </a:r>
            <a:r>
              <a:rPr lang="nl-NL"/>
              <a:t>, een </a:t>
            </a:r>
            <a:r>
              <a:rPr lang="nl-NL" b="1"/>
              <a:t>experiment</a:t>
            </a:r>
            <a:r>
              <a:rPr lang="nl-NL"/>
              <a:t> uitvoeren, iets </a:t>
            </a:r>
            <a:r>
              <a:rPr lang="nl-NL" b="1"/>
              <a:t>organiseren</a:t>
            </a:r>
            <a:r>
              <a:rPr lang="nl-NL"/>
              <a:t> of een </a:t>
            </a:r>
            <a:r>
              <a:rPr lang="nl-NL" b="1"/>
              <a:t>oplossing</a:t>
            </a:r>
            <a:r>
              <a:rPr lang="nl-NL"/>
              <a:t> bedenken voor een probleem. </a:t>
            </a:r>
          </a:p>
          <a:p>
            <a:endParaRPr lang="nl-NL"/>
          </a:p>
          <a:p>
            <a:r>
              <a:rPr lang="nl-NL"/>
              <a:t>Uiteraard moet het gekozen onderwerp passen bij het gekozen profiel van de leerlingen. </a:t>
            </a:r>
          </a:p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B9F3A3-E62A-0326-9D9D-C145F06C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16-09-2025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7B381F-CF8F-7963-F065-B10C7E85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D46CD8-F904-BEAC-B998-7B7CCFE6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371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kleding, vrouw, winkel, tekst&#10;&#10;Automatisch gegenereerde beschrijving">
            <a:extLst>
              <a:ext uri="{FF2B5EF4-FFF2-40B4-BE49-F238E27FC236}">
                <a16:creationId xmlns:a16="http://schemas.microsoft.com/office/drawing/2014/main" id="{E6764E59-084B-20A5-4F04-F4AD9E2236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95" y="298990"/>
            <a:ext cx="1834681" cy="2469579"/>
          </a:xfrm>
          <a:prstGeom prst="rect">
            <a:avLst/>
          </a:prstGeom>
        </p:spPr>
      </p:pic>
      <p:pic>
        <p:nvPicPr>
          <p:cNvPr id="14" name="Afbeelding 13" descr="Afbeelding met overdekt, persoon, kleding, computer&#10;&#10;Automatisch gegenereerde beschrijving">
            <a:extLst>
              <a:ext uri="{FF2B5EF4-FFF2-40B4-BE49-F238E27FC236}">
                <a16:creationId xmlns:a16="http://schemas.microsoft.com/office/drawing/2014/main" id="{9344EA8E-8DEA-A5D6-2AE7-75D44A08C6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1396" y="313437"/>
            <a:ext cx="4638418" cy="2469579"/>
          </a:xfrm>
          <a:prstGeom prst="rect">
            <a:avLst/>
          </a:prstGeom>
        </p:spPr>
      </p:pic>
      <p:pic>
        <p:nvPicPr>
          <p:cNvPr id="8" name="Tijdelijke aanduiding voor inhoud 7" descr="Afbeelding met kleding, persoon, verkopen, Handel&#10;&#10;Automatisch gegenereerde beschrijving">
            <a:extLst>
              <a:ext uri="{FF2B5EF4-FFF2-40B4-BE49-F238E27FC236}">
                <a16:creationId xmlns:a16="http://schemas.microsoft.com/office/drawing/2014/main" id="{CF7A86D7-F842-AE0D-58E3-35466DF2E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95" y="2952340"/>
            <a:ext cx="5983001" cy="3589801"/>
          </a:xfrm>
          <a:prstGeom prst="rect">
            <a:avLst/>
          </a:prstGeom>
        </p:spPr>
      </p:pic>
      <p:pic>
        <p:nvPicPr>
          <p:cNvPr id="16" name="Afbeelding 15" descr="Afbeelding met kleding, schoeisel, persoon, motorfiets&#10;&#10;Automatisch gegenereerde beschrijving">
            <a:extLst>
              <a:ext uri="{FF2B5EF4-FFF2-40B4-BE49-F238E27FC236}">
                <a16:creationId xmlns:a16="http://schemas.microsoft.com/office/drawing/2014/main" id="{EF58D87B-3580-4FF6-843B-861B57E657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109" y="2965476"/>
            <a:ext cx="3571196" cy="3535955"/>
          </a:xfrm>
          <a:prstGeom prst="rect">
            <a:avLst/>
          </a:prstGeom>
        </p:spPr>
      </p:pic>
      <p:pic>
        <p:nvPicPr>
          <p:cNvPr id="12" name="Afbeelding 11" descr="Afbeelding met overdekt, computer, bloem, Personal computer&#10;&#10;Automatisch gegenereerde beschrijving">
            <a:extLst>
              <a:ext uri="{FF2B5EF4-FFF2-40B4-BE49-F238E27FC236}">
                <a16:creationId xmlns:a16="http://schemas.microsoft.com/office/drawing/2014/main" id="{99906AFB-BECF-B235-D48A-5E9FCD3D14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159" y="303717"/>
            <a:ext cx="4488453" cy="212160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86AC4C5-705D-3613-FAA5-23C42BCA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206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8F61B-4497-F263-364B-1DCE9A67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Maatschappijleer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D295B6-B93F-2151-6E22-DC716E742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3 schriftelijke toetsen gepland in het jaar </a:t>
            </a:r>
          </a:p>
          <a:p>
            <a:r>
              <a:rPr lang="nl-NL"/>
              <a:t>1 praktische opdracht </a:t>
            </a:r>
          </a:p>
          <a:p>
            <a:r>
              <a:rPr lang="nl-NL"/>
              <a:t>1 herkansing mogelijk maar dan alle stof</a:t>
            </a:r>
          </a:p>
          <a:p>
            <a:r>
              <a:rPr lang="nl-NL"/>
              <a:t>Ronden we af voor het centraal examen</a:t>
            </a:r>
          </a:p>
          <a:p>
            <a:r>
              <a:rPr lang="nl-NL"/>
              <a:t>Compensatie punt</a:t>
            </a:r>
          </a:p>
          <a:p>
            <a:endParaRPr lang="nl-NL"/>
          </a:p>
          <a:p>
            <a:r>
              <a:rPr lang="nl-NL">
                <a:hlinkClick r:id="rId2"/>
              </a:rPr>
              <a:t>M.vanzijverden@bonifatius.nl</a:t>
            </a:r>
            <a:r>
              <a:rPr lang="nl-NL"/>
              <a:t> 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F0F833-C5A2-5092-3B3D-70E7D59A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16-09-2025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8982F4-ED36-4471-3E25-18E7E51F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656067-7B88-3037-2E15-6AB94434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080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E96F8-3F6D-CB55-B9FB-EC20E83C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nl-NL" sz="3200"/>
              <a:t>De Boni leest!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EC84C-5F16-B1AD-1EE9-9D88C5D0B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1"/>
            <a:ext cx="6106742" cy="1996721"/>
          </a:xfrm>
        </p:spPr>
        <p:txBody>
          <a:bodyPr anchor="ctr">
            <a:normAutofit/>
          </a:bodyPr>
          <a:lstStyle/>
          <a:p>
            <a:r>
              <a:rPr lang="nl-NL" sz="2400"/>
              <a:t>Veel aandacht voor leesvaardigheid</a:t>
            </a:r>
          </a:p>
          <a:p>
            <a:r>
              <a:rPr lang="nl-NL" sz="2400"/>
              <a:t>Leesuur</a:t>
            </a:r>
          </a:p>
          <a:p>
            <a:r>
              <a:rPr lang="nl-NL" sz="2400"/>
              <a:t>Eigen bibliotheek</a:t>
            </a:r>
          </a:p>
        </p:txBody>
      </p:sp>
      <p:pic>
        <p:nvPicPr>
          <p:cNvPr id="4" name="Afbeelding 3" descr="Afbeelding met tekst, schermopname, diagram, ontwerp&#10;&#10;Automatisch gegenereerde beschrijving">
            <a:extLst>
              <a:ext uri="{FF2B5EF4-FFF2-40B4-BE49-F238E27FC236}">
                <a16:creationId xmlns:a16="http://schemas.microsoft.com/office/drawing/2014/main" id="{DF34629D-7A8D-6480-23B5-5D947AD8B7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37" y="2335886"/>
            <a:ext cx="5135595" cy="3877375"/>
          </a:xfrm>
          <a:prstGeom prst="rect">
            <a:avLst/>
          </a:prstGeom>
        </p:spPr>
      </p:pic>
      <p:pic>
        <p:nvPicPr>
          <p:cNvPr id="5" name="Tijdelijke aanduiding voor inhoud 5" descr="Afbeelding met tekst, schermopname, ontwerp, illustratie&#10;&#10;Automatisch gegenereerde beschrijving">
            <a:extLst>
              <a:ext uri="{FF2B5EF4-FFF2-40B4-BE49-F238E27FC236}">
                <a16:creationId xmlns:a16="http://schemas.microsoft.com/office/drawing/2014/main" id="{757D6A44-D152-9FDB-2A97-8E839E63D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106" y="2634772"/>
            <a:ext cx="6471757" cy="32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8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FB802D2-FFDF-C391-4BB3-E7E19404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Informatie over het abonnement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BF4B0A4-2AA4-8775-046A-8ADC519063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nl-NL" sz="1800" b="0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         </a:t>
            </a: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979255D-E722-B689-7D5A-589852FA55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nl-NL" dirty="0"/>
          </a:p>
          <a:p>
            <a:r>
              <a:rPr lang="nl-NL" dirty="0" err="1"/>
              <a:t>Leerlingabonnementen</a:t>
            </a:r>
            <a:r>
              <a:rPr lang="nl-NL" dirty="0"/>
              <a:t> zijn boetevrij (3 weken)</a:t>
            </a:r>
          </a:p>
          <a:p>
            <a:r>
              <a:rPr lang="nl-NL" dirty="0"/>
              <a:t>Als een boek zoek raakt, moet het wel vergoed worden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/>
              <a:t>Jeugdabonnementen kunnen leerlingen aanhouden (zijn niet boetevrij)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/>
              <a:t>Leerlingen kunnen ook gebruik maken van de online bibliotheek</a:t>
            </a:r>
            <a:endParaRPr lang="nl-NL" dirty="0">
              <a:ea typeface="Calibri"/>
              <a:cs typeface="Calibri"/>
            </a:endParaRPr>
          </a:p>
        </p:txBody>
      </p:sp>
      <p:pic>
        <p:nvPicPr>
          <p:cNvPr id="1028" name="Picture 4" descr="Ophalen Bibliotheekpas">
            <a:extLst>
              <a:ext uri="{FF2B5EF4-FFF2-40B4-BE49-F238E27FC236}">
                <a16:creationId xmlns:a16="http://schemas.microsoft.com/office/drawing/2014/main" id="{DA6956AF-6104-3997-1B74-B79EE806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91" y="2089939"/>
            <a:ext cx="5744509" cy="382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29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26EAF-41F7-A03E-AE2D-9C0F7983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Driehoeksgesprek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2A4B81-554D-DE09-E8A0-DB406DE47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Verbinding</a:t>
            </a:r>
            <a:endParaRPr lang="en-US" dirty="0"/>
          </a:p>
          <a:p>
            <a:r>
              <a:rPr lang="en-US" dirty="0"/>
              <a:t>Korte </a:t>
            </a:r>
            <a:r>
              <a:rPr lang="en-US" dirty="0" err="1"/>
              <a:t>lijntjes</a:t>
            </a:r>
            <a:endParaRPr lang="en-US" dirty="0"/>
          </a:p>
          <a:p>
            <a:r>
              <a:rPr lang="en-US" dirty="0" err="1"/>
              <a:t>Oudercommissie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2050" name="Picture 2" descr="Hoe kom je tot een driehoeksgesprek?">
            <a:extLst>
              <a:ext uri="{FF2B5EF4-FFF2-40B4-BE49-F238E27FC236}">
                <a16:creationId xmlns:a16="http://schemas.microsoft.com/office/drawing/2014/main" id="{14EDFE86-DD4C-6146-F2F8-BD7E23AEB67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4296" y="960921"/>
            <a:ext cx="6903720" cy="493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87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BE6A7-23C2-DD44-8113-38EC6BEE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LOB (Doorstroom havo na mavo)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34EDB8-7455-1246-9A78-8369CDE61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Graag melden bij mevrouw van </a:t>
            </a:r>
            <a:r>
              <a:rPr lang="nl-NL" dirty="0" err="1"/>
              <a:t>Unen</a:t>
            </a:r>
            <a:r>
              <a:rPr lang="nl-NL" dirty="0"/>
              <a:t> – decaan</a:t>
            </a:r>
            <a:br>
              <a:rPr lang="nl-NL" dirty="0"/>
            </a:br>
            <a:r>
              <a:rPr lang="nl-NL" dirty="0">
                <a:hlinkClick r:id="rId3"/>
              </a:rPr>
              <a:t>a.vanunen@bonifatius.nl</a:t>
            </a:r>
            <a:endParaRPr lang="nl-NL" dirty="0"/>
          </a:p>
          <a:p>
            <a:r>
              <a:rPr lang="nl-NL" dirty="0"/>
              <a:t>In loop van het jaar bijspijkermomenten voor Engels, Duits en wiskunde (wiskunde na herfstvakantie)</a:t>
            </a:r>
          </a:p>
          <a:p>
            <a:r>
              <a:rPr lang="nl-NL" dirty="0"/>
              <a:t>Samenwerking en activiteit bij ZL</a:t>
            </a:r>
          </a:p>
          <a:p>
            <a:r>
              <a:rPr lang="nl-NL" dirty="0"/>
              <a:t>Voor afspraken beschikbaar op dinsdag en</a:t>
            </a:r>
          </a:p>
          <a:p>
            <a:pPr marL="0" indent="0">
              <a:buNone/>
            </a:pPr>
            <a:r>
              <a:rPr lang="nl-NL" dirty="0"/>
              <a:t> donderdag tegenover lokaal 16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338190-6263-AB48-9817-45C8B1D1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D822FE-7B56-244A-A915-4CA0012A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82A8B8-660A-3D4E-89E8-067F629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 descr="Afbeelding met persoon, Menselijk gezicht, kleding, glimlach&#10;&#10;Door AI gegenereerde inhoud is mogelijk onjuist.">
            <a:extLst>
              <a:ext uri="{FF2B5EF4-FFF2-40B4-BE49-F238E27FC236}">
                <a16:creationId xmlns:a16="http://schemas.microsoft.com/office/drawing/2014/main" id="{CCE16559-F253-7400-1314-D4BD46877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056" y="3429000"/>
            <a:ext cx="3539204" cy="277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17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BD368-09DB-8E4D-8DAF-DAF2881C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LOB (vervolg opleiding)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D8FE56-2A68-134B-AC09-4663163F4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066"/>
            <a:ext cx="10515600" cy="4549287"/>
          </a:xfrm>
        </p:spPr>
        <p:txBody>
          <a:bodyPr>
            <a:normAutofit lnSpcReduction="10000"/>
          </a:bodyPr>
          <a:lstStyle/>
          <a:p>
            <a:r>
              <a:rPr lang="nl-NL" dirty="0"/>
              <a:t>Open dagen worden via de website en mail bekend gemaakt</a:t>
            </a:r>
          </a:p>
          <a:p>
            <a:r>
              <a:rPr lang="nl-NL" dirty="0"/>
              <a:t>Het bezoeken van een open dagen </a:t>
            </a:r>
            <a:r>
              <a:rPr lang="nl-NL" dirty="0" err="1"/>
              <a:t>oid</a:t>
            </a:r>
            <a:r>
              <a:rPr lang="nl-NL" dirty="0"/>
              <a:t> is een verplicht PTA onderdeel, 1 activiteit is verplicht naast de andere verplichte klassikale avonden (beroepenbeurs).</a:t>
            </a:r>
          </a:p>
          <a:p>
            <a:r>
              <a:rPr lang="nl-NL" dirty="0"/>
              <a:t>Aanmelden mbo moet voor </a:t>
            </a:r>
            <a:r>
              <a:rPr lang="nl-NL" dirty="0">
                <a:highlight>
                  <a:srgbClr val="FFFF00"/>
                </a:highlight>
              </a:rPr>
              <a:t>1 april 2026</a:t>
            </a:r>
          </a:p>
          <a:p>
            <a:r>
              <a:rPr lang="nl-NL" dirty="0"/>
              <a:t>Inschrijven mbo kan al vanaf </a:t>
            </a:r>
            <a:r>
              <a:rPr lang="nl-NL" dirty="0">
                <a:highlight>
                  <a:srgbClr val="FFFF00"/>
                </a:highlight>
              </a:rPr>
              <a:t>1-10-2025</a:t>
            </a:r>
          </a:p>
          <a:p>
            <a:r>
              <a:rPr lang="nl-NL" dirty="0"/>
              <a:t>Opleiding die een beperkt aantal plekken hebben z.s.m. aanmelden, dit staat in de </a:t>
            </a:r>
            <a:r>
              <a:rPr lang="nl-NL" dirty="0" err="1"/>
              <a:t>ppt</a:t>
            </a:r>
            <a:r>
              <a:rPr lang="nl-NL" dirty="0"/>
              <a:t> die klassikaal wordt getoond (wordt ook gemaild)</a:t>
            </a:r>
          </a:p>
          <a:p>
            <a:r>
              <a:rPr lang="nl-NL" dirty="0" err="1"/>
              <a:t>Qompas</a:t>
            </a:r>
            <a:r>
              <a:rPr lang="nl-NL" dirty="0"/>
              <a:t> (loopbaandossier en </a:t>
            </a:r>
            <a:r>
              <a:rPr lang="nl-NL" dirty="0" err="1"/>
              <a:t>evt</a:t>
            </a:r>
            <a:r>
              <a:rPr lang="nl-NL" dirty="0"/>
              <a:t> handreiking voor </a:t>
            </a:r>
            <a:r>
              <a:rPr lang="nl-NL" dirty="0" err="1"/>
              <a:t>driehoeksgesprek</a:t>
            </a:r>
            <a:r>
              <a:rPr lang="nl-NL" dirty="0"/>
              <a:t>) &amp; Paspoort van Succes (voor intake MBO)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812FB6-B984-EA46-A37F-3FC8CC8B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EA3DD6-8293-7C45-88BF-2A961C59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908FBE-748A-B944-AC55-1FBF2774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0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60639" y="1081217"/>
            <a:ext cx="8376894" cy="1309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b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Schooljaar 2025-2026</a:t>
            </a:r>
            <a:endParaRPr lang="nl-NL" sz="36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749985" y="5857585"/>
            <a:ext cx="1099233" cy="688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1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Onderdeel </a:t>
            </a:r>
          </a:p>
          <a:p>
            <a:pPr>
              <a:lnSpc>
                <a:spcPct val="100000"/>
              </a:lnSpc>
            </a:pPr>
            <a:r>
              <a:rPr lang="nl-NL" sz="11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1100" i="1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100" i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94571C9-5D93-EF4F-9923-47844D83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</p:spTree>
    <p:extLst>
      <p:ext uri="{BB962C8B-B14F-4D97-AF65-F5344CB8AC3E}">
        <p14:creationId xmlns:p14="http://schemas.microsoft.com/office/powerpoint/2010/main" val="2620307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49BA8-EEC8-2B44-8BD1-8967EB35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PTA (programma toetsing en afsluiting)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B9715D-0A1E-464A-9804-AF9B9E272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pPr lvl="0"/>
            <a:r>
              <a:rPr lang="nl-NL"/>
              <a:t>PTA-regelement op onze website onder het kopje downloads</a:t>
            </a:r>
          </a:p>
          <a:p>
            <a:pPr lvl="0"/>
            <a:r>
              <a:rPr lang="nl-NL"/>
              <a:t>PTA is daar ook te vinden</a:t>
            </a:r>
          </a:p>
          <a:p>
            <a:pPr lvl="0"/>
            <a:r>
              <a:rPr lang="nl-NL"/>
              <a:t>Bezwaar maken is mogelijk, schriftelijk naar de examencommissie</a:t>
            </a:r>
          </a:p>
          <a:p>
            <a:pPr lvl="0"/>
            <a:r>
              <a:rPr lang="nl-NL"/>
              <a:t>Leerlingen krijgen uitleg over het PTA</a:t>
            </a:r>
          </a:p>
          <a:p>
            <a:endParaRPr lang="nl-NL"/>
          </a:p>
          <a:p>
            <a:pPr marL="0" indent="0">
              <a:buNone/>
            </a:pPr>
            <a:r>
              <a:rPr lang="nl-NL"/>
              <a:t>Brigitte Koeneman </a:t>
            </a:r>
            <a:r>
              <a:rPr lang="nl-NL" i="1"/>
              <a:t>examensecretaris</a:t>
            </a:r>
          </a:p>
          <a:p>
            <a:pPr marL="0" indent="0">
              <a:buNone/>
            </a:pPr>
            <a:r>
              <a:rPr lang="nl-NL">
                <a:hlinkClick r:id="rId2"/>
              </a:rPr>
              <a:t>b.koeneman@bonifatius.nl</a:t>
            </a: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BE462-BFDB-CF4E-943C-1042B6F9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145D54-7A79-5E4D-8995-3DE4583B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43535C-0530-D749-AA49-6B9F9F8E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956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F5A3B-A257-821D-AB19-232AEBE5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Examens</a:t>
            </a:r>
          </a:p>
        </p:txBody>
      </p:sp>
      <p:pic>
        <p:nvPicPr>
          <p:cNvPr id="8" name="Tijdelijke aanduiding voor inhoud 7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4E153C32-EAB0-D54B-ECF8-3DEA92052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024" y="-140541"/>
            <a:ext cx="5644752" cy="6679453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B0C699-1638-C1C9-C85A-5A197D81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16-09-2025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8A9E6B-2407-0437-4207-449AEA6A2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F5FBFC-5065-B228-650F-1296880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21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D43F59C-3570-117E-2245-0981FF172C00}"/>
              </a:ext>
            </a:extLst>
          </p:cNvPr>
          <p:cNvSpPr txBox="1"/>
          <p:nvPr/>
        </p:nvSpPr>
        <p:spPr>
          <a:xfrm>
            <a:off x="828658" y="2097848"/>
            <a:ext cx="3628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/>
              <a:t>Rooster: </a:t>
            </a:r>
            <a:r>
              <a:rPr lang="nl-NL" sz="2800" err="1"/>
              <a:t>Examenblad.nl</a:t>
            </a: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3347502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BE6A7-23C2-DD44-8113-38EC6BEE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>
                <a:ea typeface="Calibri Light"/>
                <a:cs typeface="Calibri Light"/>
              </a:rPr>
              <a:t>Zorgcoördinator 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34EDB8-7455-1246-9A78-8369CDE61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>
              <a:ea typeface="Calibri" panose="020F0502020204030204"/>
              <a:cs typeface="Calibri" panose="020F0502020204030204"/>
            </a:endParaRPr>
          </a:p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338190-6263-AB48-9817-45C8B1D1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D822FE-7B56-244A-A915-4CA0012A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82A8B8-660A-3D4E-89E8-067F629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BB4F62C-5ACC-0C03-E227-DCFF5C9E00B8}"/>
              </a:ext>
            </a:extLst>
          </p:cNvPr>
          <p:cNvSpPr txBox="1"/>
          <p:nvPr/>
        </p:nvSpPr>
        <p:spPr>
          <a:xfrm>
            <a:off x="814283" y="2221481"/>
            <a:ext cx="588575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nl-NL" sz="2400">
                <a:cs typeface="Arial"/>
              </a:rPr>
              <a:t>Sanne </a:t>
            </a:r>
            <a:r>
              <a:rPr lang="nl-NL" sz="2400" err="1">
                <a:cs typeface="Arial"/>
              </a:rPr>
              <a:t>Schrijer</a:t>
            </a:r>
            <a:r>
              <a:rPr lang="nl-NL" sz="2400">
                <a:cs typeface="Arial"/>
              </a:rPr>
              <a:t>​</a:t>
            </a:r>
            <a:br>
              <a:rPr lang="nl-NL" sz="2400">
                <a:cs typeface="Arial"/>
              </a:rPr>
            </a:br>
            <a:r>
              <a:rPr lang="nl-NL" sz="2400"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nl-NL" sz="2400">
                <a:cs typeface="Arial"/>
              </a:rPr>
              <a:t>Dinsdag t/m vrijdag aanwezig ​</a:t>
            </a:r>
            <a:br>
              <a:rPr lang="nl-NL" sz="2400">
                <a:cs typeface="Arial"/>
              </a:rPr>
            </a:br>
            <a:r>
              <a:rPr lang="nl-NL" sz="2400"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nl-NL" sz="2400">
                <a:cs typeface="Arial"/>
              </a:rPr>
              <a:t>Naast lokaal 19​</a:t>
            </a:r>
            <a:br>
              <a:rPr lang="nl-NL" sz="2400">
                <a:cs typeface="Arial"/>
              </a:rPr>
            </a:br>
            <a:r>
              <a:rPr lang="nl-NL" sz="2400">
                <a:cs typeface="Arial"/>
              </a:rPr>
              <a:t>​</a:t>
            </a:r>
          </a:p>
          <a:p>
            <a:r>
              <a:rPr lang="nl-NL" sz="2400" u="sng">
                <a:solidFill>
                  <a:srgbClr val="0563C1"/>
                </a:solidFill>
                <a:cs typeface="Arial"/>
                <a:hlinkClick r:id="rId3"/>
              </a:rPr>
              <a:t>s.schrijer@bonifatius.nl</a:t>
            </a:r>
          </a:p>
        </p:txBody>
      </p:sp>
      <p:pic>
        <p:nvPicPr>
          <p:cNvPr id="7" name="Afbeelding 6" descr="Afbeelding met persoon, overdekt, meubels, muur&#10;&#10;Door AI gegenereerde inhoud is mogelijk onjuist.">
            <a:extLst>
              <a:ext uri="{FF2B5EF4-FFF2-40B4-BE49-F238E27FC236}">
                <a16:creationId xmlns:a16="http://schemas.microsoft.com/office/drawing/2014/main" id="{1C693A5C-4FE5-490D-A4CB-7AC1AFFB95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448" y="1618407"/>
            <a:ext cx="2928503" cy="436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93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phics, cirkel, logo, Kleurrijkheid&#10;&#10;Automatisch gegenereerde beschrijving">
            <a:extLst>
              <a:ext uri="{FF2B5EF4-FFF2-40B4-BE49-F238E27FC236}">
                <a16:creationId xmlns:a16="http://schemas.microsoft.com/office/drawing/2014/main" id="{F58A013F-28E1-2A29-D5A7-8C450B4A83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54" y="2488228"/>
            <a:ext cx="1415576" cy="13973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F8FB82-AEE4-5E90-7E8B-5DEE2231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Calibri Light"/>
                <a:cs typeface="Calibri Light"/>
              </a:rPr>
              <a:t>Jongerenwerkers  - Carrefour 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1C514F-828B-A8EE-5F38-CE7F6557C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70" y="1748134"/>
            <a:ext cx="10502685" cy="35635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ea typeface="Calibri"/>
                <a:cs typeface="Calibri"/>
              </a:rPr>
              <a:t>Regelmatig op en rondom school te vinden</a:t>
            </a:r>
          </a:p>
          <a:p>
            <a:r>
              <a:rPr lang="nl-NL">
                <a:ea typeface="Calibri"/>
                <a:cs typeface="Calibri"/>
              </a:rPr>
              <a:t>Organiseren van activiteiten i.s.m. met school</a:t>
            </a:r>
          </a:p>
          <a:p>
            <a:pPr marL="0" indent="0">
              <a:buNone/>
            </a:pPr>
            <a:endParaRPr lang="nl-NL"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>
                <a:ea typeface="Calibri"/>
                <a:cs typeface="Calibri"/>
              </a:rPr>
              <a:t>                    </a:t>
            </a:r>
            <a:r>
              <a:rPr lang="nl-NL" err="1">
                <a:ea typeface="Calibri"/>
                <a:cs typeface="Calibri"/>
              </a:rPr>
              <a:t>jongerenwerkcarrefour</a:t>
            </a:r>
            <a:r>
              <a:rPr lang="nl-NL"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endParaRPr lang="nl-NL"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>
                <a:ea typeface="Calibri"/>
                <a:cs typeface="Calibri"/>
              </a:rPr>
              <a:t>                   </a:t>
            </a:r>
            <a:r>
              <a:rPr lang="nl-NL" err="1">
                <a:ea typeface="Calibri"/>
                <a:cs typeface="Calibri"/>
              </a:rPr>
              <a:t>jongerenwerkcarrefour</a:t>
            </a:r>
            <a:r>
              <a:rPr lang="nl-NL">
                <a:ea typeface="Calibri"/>
                <a:cs typeface="Calibri"/>
              </a:rPr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FDB147-26EC-22E4-0A75-36AE52DBB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16-09-2025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5EDB7B-0B03-A223-5745-12BA8CE0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C494CD-7B86-6C79-4420-89569C6F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23</a:t>
            </a:fld>
            <a:endParaRPr lang="nl-NL"/>
          </a:p>
        </p:txBody>
      </p:sp>
      <p:pic>
        <p:nvPicPr>
          <p:cNvPr id="8" name="Afbeelding 7" descr="Afbeelding met symbool, logo, Lettertype, ontwerp&#10;&#10;Automatisch gegenereerde beschrijving">
            <a:extLst>
              <a:ext uri="{FF2B5EF4-FFF2-40B4-BE49-F238E27FC236}">
                <a16:creationId xmlns:a16="http://schemas.microsoft.com/office/drawing/2014/main" id="{4A3F6322-0B6E-DF8C-72FE-A80E3F22A7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83" y="3877159"/>
            <a:ext cx="975497" cy="1118463"/>
          </a:xfrm>
          <a:prstGeom prst="rect">
            <a:avLst/>
          </a:prstGeom>
        </p:spPr>
      </p:pic>
      <p:pic>
        <p:nvPicPr>
          <p:cNvPr id="9" name="Afbeelding 8" descr="Afbeelding met kleding, buitenshuis, persoon, glimlach&#10;&#10;Automatisch gegenereerde beschrijving">
            <a:extLst>
              <a:ext uri="{FF2B5EF4-FFF2-40B4-BE49-F238E27FC236}">
                <a16:creationId xmlns:a16="http://schemas.microsoft.com/office/drawing/2014/main" id="{AB732AFB-CFAE-9E12-1141-751842CC93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609" y="3019877"/>
            <a:ext cx="5088611" cy="33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47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8C485-619E-8FF1-56A4-6608B6AD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Calibri Light"/>
                <a:cs typeface="Calibri Light"/>
              </a:rPr>
              <a:t>Schoolterrein  - rookvrij 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463625-EBB8-9AFF-7A00-5F7A684FE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ea typeface="Calibri"/>
                <a:cs typeface="Calibri"/>
              </a:rPr>
              <a:t>Omgeving schoolterrein rookvrij</a:t>
            </a:r>
          </a:p>
          <a:p>
            <a:r>
              <a:rPr lang="nl-NL">
                <a:ea typeface="Calibri"/>
                <a:cs typeface="Calibri"/>
              </a:rPr>
              <a:t>Convenant </a:t>
            </a:r>
            <a:r>
              <a:rPr lang="nl-NL" err="1">
                <a:ea typeface="Calibri"/>
                <a:cs typeface="Calibri"/>
              </a:rPr>
              <a:t>NadaNop</a:t>
            </a:r>
            <a:r>
              <a:rPr lang="nl-NL">
                <a:ea typeface="Calibri"/>
                <a:cs typeface="Calibri"/>
              </a:rPr>
              <a:t> </a:t>
            </a:r>
          </a:p>
          <a:p>
            <a:endParaRPr lang="nl-NL">
              <a:ea typeface="Calibri"/>
              <a:cs typeface="Calibri"/>
            </a:endParaRPr>
          </a:p>
          <a:p>
            <a:endParaRPr lang="nl-NL">
              <a:ea typeface="Calibri"/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E92339-7A02-15B3-E393-E702D416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16-09-2025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F61AF9-5EA6-054B-4C99-9304A23D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553D27-7385-03F8-5887-8FA17093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24</a:t>
            </a:fld>
            <a:endParaRPr lang="nl-NL"/>
          </a:p>
        </p:txBody>
      </p:sp>
      <p:pic>
        <p:nvPicPr>
          <p:cNvPr id="7" name="Afbeelding 6" descr="Afbeelding met Graphics, Lettertype, logo, cirkel&#10;&#10;Automatisch gegenereerde beschrijving">
            <a:extLst>
              <a:ext uri="{FF2B5EF4-FFF2-40B4-BE49-F238E27FC236}">
                <a16:creationId xmlns:a16="http://schemas.microsoft.com/office/drawing/2014/main" id="{5C4DD3EC-8FA8-6E1C-7436-79BC82B8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673" y="3896350"/>
            <a:ext cx="3881194" cy="22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2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A380A-9ED6-3150-0AA9-13FAD6DF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Verkort rooster en reparatiedagen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A2397D-9FAD-D752-C66C-BFCEF805E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Dit jaar zijn er dagen waarop er een 30-minuten rooster is.</a:t>
            </a:r>
          </a:p>
          <a:p>
            <a:endParaRPr lang="nl-NL" dirty="0"/>
          </a:p>
          <a:p>
            <a:r>
              <a:rPr lang="nl-NL" dirty="0"/>
              <a:t>Reparatiemomenten. Is gepland op de op dagen dat er leerlingbespreking is en is bedoeld om achterstanden weg te werken.</a:t>
            </a:r>
          </a:p>
          <a:p>
            <a:endParaRPr lang="nl-NL" dirty="0"/>
          </a:p>
          <a:p>
            <a:r>
              <a:rPr lang="nl-NL" dirty="0"/>
              <a:t>9 april laatste dag voor toetsen.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Er volgt een overzicht van de studiedagen en verkorte dagen etc. Dit krijgt u per brief.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25D4B0-B90F-E9B4-F201-193BFA34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16-09-2025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269BD3-D1AA-0959-7E1B-44E0DBE8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3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65441F-A53F-2D50-8608-DCE55F97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4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311AE-7250-2376-0AF1-58AE0ED0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Vertrouwenspersonen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FA96AF-1704-DC9D-7002-0D7B35DC2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Dit schooljaar zijn meneer</a:t>
            </a:r>
            <a:r>
              <a:rPr lang="nl-NL" sz="2400" dirty="0">
                <a:solidFill>
                  <a:srgbClr val="212121"/>
                </a:solidFill>
                <a:latin typeface="Calibri" panose="020F0502020204030204" pitchFamily="34" charset="0"/>
              </a:rPr>
              <a:t> de Jong</a:t>
            </a:r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en </a:t>
            </a:r>
            <a:r>
              <a:rPr lang="nl-NL" sz="2400" dirty="0">
                <a:solidFill>
                  <a:srgbClr val="212121"/>
                </a:solidFill>
                <a:latin typeface="Calibri" panose="020F0502020204030204" pitchFamily="34" charset="0"/>
              </a:rPr>
              <a:t>mevrouw </a:t>
            </a:r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Hegeman de interne vertrouwenspersonen voor de leerlingen, onderwijspersoneel en ouders.</a:t>
            </a:r>
            <a:endParaRPr lang="nl-NL" sz="36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Dit is te vinden op onderstaande link.</a:t>
            </a:r>
            <a:endParaRPr lang="nl-NL" sz="36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nl-NL" sz="2400" b="0" i="0" u="sng" strike="noStrike" dirty="0">
                <a:solidFill>
                  <a:srgbClr val="0078D7"/>
                </a:solidFill>
                <a:effectLst/>
                <a:latin typeface="Calibri" panose="020F0502020204030204" pitchFamily="34" charset="0"/>
                <a:hlinkClick r:id="rId2" tooltip="Original URL:&#10;https://bonifatius.vario-onderwijsgroep.nl/vertrouwenspersonen/&#10;&#10;Click to follow link."/>
              </a:rPr>
              <a:t>https://bonifatius.vario-onderwijsgroep.nl/vertrouwenspersonen/</a:t>
            </a:r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.</a:t>
            </a:r>
            <a:endParaRPr lang="nl-NL" sz="36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nl-NL" sz="24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Ook is er een externe vertrouwenspersoon. </a:t>
            </a:r>
            <a:endParaRPr lang="nl-NL" sz="36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Dat is Sandra Schrijver. Bereikbaar via e-mail: </a:t>
            </a:r>
            <a:r>
              <a:rPr lang="nl-NL" sz="2400" b="0" i="0" u="sng" strike="noStrike" dirty="0">
                <a:solidFill>
                  <a:srgbClr val="0078D7"/>
                </a:solidFill>
                <a:effectLst/>
                <a:latin typeface="Calibri" panose="020F0502020204030204" pitchFamily="34" charset="0"/>
                <a:hlinkClick r:id="rId3" tooltip="mailto:info@schrijveradvies.nl"/>
              </a:rPr>
              <a:t>info@schrijveradvies.nl</a:t>
            </a:r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of telefoon 06-10283834</a:t>
            </a:r>
            <a:endParaRPr lang="nl-NL" sz="36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DE2895-C2E0-C423-D8F5-A8449E871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16-09-2025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10521F-4156-5FD2-EA3E-F0581B8E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308CAD-4EF3-6C77-C946-E7D1777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930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B739E-395F-70A8-9F85-9F7DFEF5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Vrijwillige ouderbijdrage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AE4450-E4CA-759B-0AC3-94B4718C5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Schoolgids (pagina 41)</a:t>
            </a:r>
          </a:p>
          <a:p>
            <a:pPr lvl="1"/>
            <a:r>
              <a:rPr lang="nl-NL"/>
              <a:t>Projectweken</a:t>
            </a:r>
          </a:p>
          <a:p>
            <a:pPr lvl="1"/>
            <a:r>
              <a:rPr lang="nl-NL"/>
              <a:t>Diplomering</a:t>
            </a:r>
          </a:p>
          <a:p>
            <a:pPr lvl="1"/>
            <a:r>
              <a:rPr lang="nl-NL"/>
              <a:t>Sportdagen</a:t>
            </a:r>
          </a:p>
          <a:p>
            <a:pPr lvl="1"/>
            <a:r>
              <a:rPr lang="nl-NL"/>
              <a:t>Bezoek museum </a:t>
            </a:r>
          </a:p>
          <a:p>
            <a:pPr marL="457200" lvl="1" indent="0">
              <a:buNone/>
            </a:pPr>
            <a:endParaRPr lang="nl-NL"/>
          </a:p>
          <a:p>
            <a:pPr lvl="1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181551-08FF-0B26-4577-49BFA1C3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16-09-2025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08AEC7-5FB3-B688-A57A-F300902B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124D96-5D77-C9ED-E45D-13CB129D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234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>
            <a:extLst>
              <a:ext uri="{FF2B5EF4-FFF2-40B4-BE49-F238E27FC236}">
                <a16:creationId xmlns:a16="http://schemas.microsoft.com/office/drawing/2014/main" id="{5A32F1E1-8C90-4519-A9AE-41788645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3" y="274639"/>
            <a:ext cx="11899557" cy="922337"/>
          </a:xfrm>
        </p:spPr>
        <p:txBody>
          <a:bodyPr/>
          <a:lstStyle/>
          <a:p>
            <a:pPr algn="ctr" eaLnBrk="1" hangingPunct="1"/>
            <a:r>
              <a:rPr lang="nl-NL" altLang="nl-NL">
                <a:ea typeface="ＭＳ Ｐゴシック" panose="020B0600070205080204" pitchFamily="34" charset="-128"/>
              </a:rPr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5EF1BD-1303-4DC7-9825-32B981963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47851"/>
            <a:ext cx="8229600" cy="4525963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  <a:defRPr/>
            </a:pPr>
            <a:endParaRPr lang="nl-NL" u="sng"/>
          </a:p>
          <a:p>
            <a:pPr algn="ctr" eaLnBrk="1" hangingPunct="1">
              <a:buFont typeface="Wingdings" charset="2"/>
              <a:buNone/>
              <a:defRPr/>
            </a:pPr>
            <a:endParaRPr lang="nl-NL" u="sng"/>
          </a:p>
          <a:p>
            <a:pPr algn="ctr" eaLnBrk="1" hangingPunct="1">
              <a:buFont typeface="Wingdings" charset="2"/>
              <a:buNone/>
              <a:defRPr/>
            </a:pPr>
            <a:endParaRPr lang="nl-NL" u="sng"/>
          </a:p>
          <a:p>
            <a:pPr algn="ctr" eaLnBrk="1" hangingPunct="1">
              <a:buFont typeface="Wingdings" charset="2"/>
              <a:buNone/>
              <a:defRPr/>
            </a:pPr>
            <a:endParaRPr lang="nl-NL" u="sng"/>
          </a:p>
          <a:p>
            <a:pPr algn="ctr" eaLnBrk="1" hangingPunct="1">
              <a:buFont typeface="Wingdings" charset="2"/>
              <a:buNone/>
              <a:defRPr/>
            </a:pPr>
            <a:endParaRPr lang="nl-NL" u="sng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F0AFCD2-DA9F-46B8-AF23-6FEF4CE72F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200">
              <a:solidFill>
                <a:srgbClr val="898989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FB71DA9-FF80-4BB8-96F4-D8BA340F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Ouderavond klas 4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DD1B7CF-D005-41F3-A560-40F88D52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200">
              <a:solidFill>
                <a:srgbClr val="898989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955BF0A-3602-5B4C-B788-F1013030D9A0}"/>
              </a:ext>
            </a:extLst>
          </p:cNvPr>
          <p:cNvSpPr txBox="1"/>
          <p:nvPr/>
        </p:nvSpPr>
        <p:spPr>
          <a:xfrm>
            <a:off x="1340929" y="1772459"/>
            <a:ext cx="8083062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/>
              <a:t>Eerste aanspreekpunt is de mentor.</a:t>
            </a:r>
            <a:endParaRPr lang="nl-NL"/>
          </a:p>
          <a:p>
            <a:endParaRPr lang="nl-NL" sz="2800">
              <a:ea typeface="Calibri"/>
              <a:cs typeface="Calibri"/>
            </a:endParaRPr>
          </a:p>
          <a:p>
            <a:endParaRPr lang="nl-NL" sz="2800">
              <a:ea typeface="Calibri"/>
              <a:cs typeface="Calibri"/>
            </a:endParaRPr>
          </a:p>
          <a:p>
            <a:endParaRPr lang="nl-NL" sz="2800">
              <a:ea typeface="Calibri"/>
              <a:cs typeface="Calibri"/>
            </a:endParaRPr>
          </a:p>
          <a:p>
            <a:endParaRPr lang="nl-NL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655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48BD3-051A-234E-867B-FC0F7092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70" y="55000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Mentoren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2999F771-35E2-60D0-EA30-22548C4C49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051438"/>
              </p:ext>
            </p:extLst>
          </p:nvPr>
        </p:nvGraphicFramePr>
        <p:xfrm>
          <a:off x="1819834" y="1380563"/>
          <a:ext cx="8552331" cy="4589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0777">
                  <a:extLst>
                    <a:ext uri="{9D8B030D-6E8A-4147-A177-3AD203B41FA5}">
                      <a16:colId xmlns:a16="http://schemas.microsoft.com/office/drawing/2014/main" val="3508232774"/>
                    </a:ext>
                  </a:extLst>
                </a:gridCol>
                <a:gridCol w="2850777">
                  <a:extLst>
                    <a:ext uri="{9D8B030D-6E8A-4147-A177-3AD203B41FA5}">
                      <a16:colId xmlns:a16="http://schemas.microsoft.com/office/drawing/2014/main" val="4212185194"/>
                    </a:ext>
                  </a:extLst>
                </a:gridCol>
                <a:gridCol w="2850777">
                  <a:extLst>
                    <a:ext uri="{9D8B030D-6E8A-4147-A177-3AD203B41FA5}">
                      <a16:colId xmlns:a16="http://schemas.microsoft.com/office/drawing/2014/main" val="131841189"/>
                    </a:ext>
                  </a:extLst>
                </a:gridCol>
              </a:tblGrid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Klas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Mentor 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Lokaal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903698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4a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Mevrouw Van Brakel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2643396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4b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Mevrouw Koeneman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578058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4c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Mevrouw van Asperen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7781359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4d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Mevrouw Vos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9048507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4e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Mevrouw </a:t>
                      </a:r>
                      <a:r>
                        <a:rPr lang="nl-NL" sz="2000" err="1">
                          <a:effectLst/>
                        </a:rPr>
                        <a:t>Goetheer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788239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 4f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Mevrouw van </a:t>
                      </a:r>
                      <a:r>
                        <a:rPr lang="nl-NL" sz="20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Zijverden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1217395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52ACF8-5992-4B4F-B77D-8C346ABD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9F1F2F-59EA-924C-8928-FA774FC6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79222-1BE4-FA4A-9D9B-8FBF0B3D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57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C6D1F3C-D2F8-4B3F-9E57-8ECBC941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4639"/>
            <a:ext cx="12192001" cy="922337"/>
          </a:xfrm>
        </p:spPr>
        <p:txBody>
          <a:bodyPr>
            <a:normAutofit/>
          </a:bodyPr>
          <a:lstStyle/>
          <a:p>
            <a:pPr algn="ctr"/>
            <a:r>
              <a:rPr lang="nl-NL" altLang="nl-NL" sz="4000">
                <a:ea typeface="ＭＳ Ｐゴシック"/>
              </a:rPr>
              <a:t>Ouderavond leerjaar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F7CFEE-8878-492D-9A36-5A82114A7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7851"/>
            <a:ext cx="12192000" cy="4525963"/>
          </a:xfrm>
        </p:spPr>
        <p:txBody>
          <a:bodyPr anchor="t"/>
          <a:lstStyle/>
          <a:p>
            <a:pPr marL="0" indent="0">
              <a:buNone/>
              <a:defRPr/>
            </a:pPr>
            <a:endParaRPr lang="nl-NL"/>
          </a:p>
          <a:p>
            <a:pPr marL="0" indent="0" algn="ctr">
              <a:buNone/>
              <a:defRPr/>
            </a:pPr>
            <a:endParaRPr lang="nl-NL"/>
          </a:p>
          <a:p>
            <a:pPr marL="0" indent="0" algn="ctr">
              <a:buNone/>
              <a:defRPr/>
            </a:pPr>
            <a:r>
              <a:rPr lang="nl-NL" sz="9600">
                <a:ea typeface="ＭＳ Ｐゴシック"/>
              </a:rPr>
              <a:t>Welkom</a:t>
            </a:r>
            <a:endParaRPr lang="nl-NL" sz="9600"/>
          </a:p>
          <a:p>
            <a:pPr marL="0" indent="0">
              <a:buNone/>
              <a:defRPr/>
            </a:pPr>
            <a:endParaRPr lang="nl-NL"/>
          </a:p>
          <a:p>
            <a:pPr marL="0" indent="0">
              <a:buNone/>
              <a:defRPr/>
            </a:pP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ECDF73-85DF-474D-9076-70E255A7D5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38200" y="5991225"/>
            <a:ext cx="27432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200">
              <a:solidFill>
                <a:srgbClr val="898989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5112FB-7CF5-4566-89AA-A0E822BD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2602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8735C3-0BE4-4997-B2AD-16BB301C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57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894363" y="2634813"/>
            <a:ext cx="5063029" cy="1523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Bedankt </a:t>
            </a:r>
          </a:p>
          <a:p>
            <a:r>
              <a:rPr lang="nl-NL"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voor uw </a:t>
            </a:r>
          </a:p>
          <a:p>
            <a:r>
              <a:rPr lang="nl-NL"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aandacht!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5D75AD0-EB3B-1148-8B57-536B34CF368B}"/>
              </a:ext>
            </a:extLst>
          </p:cNvPr>
          <p:cNvSpPr txBox="1">
            <a:spLocks/>
          </p:cNvSpPr>
          <p:nvPr/>
        </p:nvSpPr>
        <p:spPr>
          <a:xfrm>
            <a:off x="383266" y="4418150"/>
            <a:ext cx="8085221" cy="713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WWW.BONIFATIUS.NL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74F1E4-6173-D14D-872E-E8D6DBDA18E5}"/>
              </a:ext>
            </a:extLst>
          </p:cNvPr>
          <p:cNvSpPr txBox="1">
            <a:spLocks/>
          </p:cNvSpPr>
          <p:nvPr/>
        </p:nvSpPr>
        <p:spPr>
          <a:xfrm>
            <a:off x="10607547" y="5339793"/>
            <a:ext cx="1099233" cy="688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1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Onderdeel </a:t>
            </a:r>
          </a:p>
          <a:p>
            <a:pPr>
              <a:lnSpc>
                <a:spcPct val="100000"/>
              </a:lnSpc>
            </a:pPr>
            <a:r>
              <a:rPr lang="nl-NL" sz="11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1100" i="1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100" i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CA57435-A90E-6B4F-9DB5-FD69031A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4A8B7A-A483-8D4D-955B-A136528A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D7F3D3-972D-264F-9FCF-82EA0896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97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41B7A-3D25-364F-AD8C-7F76E76D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FD55A7-1A20-E84F-A316-1C7D5928B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BC878C-A53B-674B-A35C-2FAC1597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16-09-2025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33496E-1CA2-6040-986A-A4B15B97E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3A8D06-BD94-A941-B364-5A2C3D60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4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EF5DC47-AFCC-DE52-0DFC-77ADC6F0262E}"/>
              </a:ext>
            </a:extLst>
          </p:cNvPr>
          <p:cNvSpPr txBox="1"/>
          <p:nvPr/>
        </p:nvSpPr>
        <p:spPr>
          <a:xfrm>
            <a:off x="600892" y="1646238"/>
            <a:ext cx="11312434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Opening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Magister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Beschikbaarheid leerlingen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ea typeface="Calibri"/>
                <a:cs typeface="Calibri"/>
              </a:rPr>
              <a:t>Routines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MaS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Lezen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PTA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Verkort rooster en reparatiedagen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Ouderbijdrage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Kennismaken met de mentor</a:t>
            </a:r>
          </a:p>
        </p:txBody>
      </p:sp>
    </p:spTree>
    <p:extLst>
      <p:ext uri="{BB962C8B-B14F-4D97-AF65-F5344CB8AC3E}">
        <p14:creationId xmlns:p14="http://schemas.microsoft.com/office/powerpoint/2010/main" val="310898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EFD068-8104-187D-6FF5-36AD1BFE7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Opening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158B35-198A-6CF4-5090-C218CA1A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1C48E0-F71B-BFE8-EB48-A3DDDD2F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99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0CCCDA-F6E5-C84C-A9CA-EAE722C8AEAF}" type="datetime1">
              <a:rPr lang="nl-N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16-09-2025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38B254-1037-3CCD-7F01-E5D02A88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4D50D3-964C-2E90-C02D-F8A23E75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BF3E4A2-647E-DB4C-BC7B-8E5C9CDDBD60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13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1C5D7-8353-8645-A183-C483E2E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Magister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306088-9014-3646-872F-DAF71D5EE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Ouderaccount </a:t>
            </a:r>
            <a:br>
              <a:rPr lang="nl-NL" dirty="0">
                <a:ea typeface="Calibri"/>
                <a:cs typeface="Calibri"/>
              </a:rPr>
            </a:br>
            <a:endParaRPr lang="nl-NL" dirty="0"/>
          </a:p>
          <a:p>
            <a:r>
              <a:rPr lang="nl-NL" dirty="0"/>
              <a:t>Contact tussen docent en leerling</a:t>
            </a:r>
            <a:br>
              <a:rPr lang="nl-NL" dirty="0"/>
            </a:br>
            <a:endParaRPr lang="nl-NL" dirty="0"/>
          </a:p>
          <a:p>
            <a:r>
              <a:rPr lang="nl-NL" dirty="0"/>
              <a:t>Contact docent en ouder(s)/verzorger(s)</a:t>
            </a:r>
          </a:p>
          <a:p>
            <a:endParaRPr lang="nl-NL" dirty="0">
              <a:ea typeface="Calibri" panose="020F0502020204030204"/>
              <a:cs typeface="Calibri" panose="020F0502020204030204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42AEC3-3232-B545-AE5D-6B9D3097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735CC2-7418-4A4E-994D-D083B8C8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4CFAE7-6640-B24C-AB5C-51C016CD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6" descr="Recensies: Magister - Leerling en Ouder - Pagina 30 van 90 - AppWereld">
            <a:extLst>
              <a:ext uri="{FF2B5EF4-FFF2-40B4-BE49-F238E27FC236}">
                <a16:creationId xmlns:a16="http://schemas.microsoft.com/office/drawing/2014/main" id="{75B3154A-30C4-FA4B-A37B-0CC5A37A3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9700" y="2413000"/>
            <a:ext cx="4445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7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1C5D7-8353-8645-A183-C483E2E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Magister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306088-9014-3646-872F-DAF71D5E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6094"/>
            <a:ext cx="10262191" cy="44108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Ziek melden (elke dag telefonisch) </a:t>
            </a:r>
            <a:endParaRPr lang="nl-NL">
              <a:ea typeface="Calibri"/>
              <a:cs typeface="Calibri"/>
            </a:endParaRPr>
          </a:p>
          <a:p>
            <a:r>
              <a:rPr lang="nl-NL"/>
              <a:t>Arts/fysio</a:t>
            </a:r>
            <a:endParaRPr lang="nl-NL">
              <a:ea typeface="Calibri"/>
              <a:cs typeface="Calibri"/>
            </a:endParaRPr>
          </a:p>
          <a:p>
            <a:r>
              <a:rPr lang="nl-NL"/>
              <a:t>Familieomstandigheden</a:t>
            </a:r>
            <a:endParaRPr lang="nl-NL">
              <a:ea typeface="Calibri"/>
              <a:cs typeface="Calibri"/>
            </a:endParaRPr>
          </a:p>
          <a:p>
            <a:r>
              <a:rPr lang="nl-NL" err="1"/>
              <a:t>Tandars</a:t>
            </a:r>
            <a:r>
              <a:rPr lang="nl-NL"/>
              <a:t>/orthodontist</a:t>
            </a:r>
            <a:endParaRPr lang="nl-NL">
              <a:ea typeface="Calibri"/>
              <a:cs typeface="Calibri"/>
            </a:endParaRPr>
          </a:p>
          <a:p>
            <a:r>
              <a:rPr lang="nl-NL"/>
              <a:t>Ziekenhuisopname</a:t>
            </a:r>
            <a:endParaRPr lang="nl-NL">
              <a:ea typeface="Calibri"/>
              <a:cs typeface="Calibri"/>
            </a:endParaRPr>
          </a:p>
          <a:p>
            <a:endParaRPr lang="nl-NL"/>
          </a:p>
          <a:p>
            <a:r>
              <a:rPr lang="nl-NL"/>
              <a:t>Andere verlofaanvragen mailen naar </a:t>
            </a:r>
            <a:r>
              <a:rPr lang="nl-NL">
                <a:hlinkClick r:id="rId2"/>
              </a:rPr>
              <a:t>absent@bonifatius.nl</a:t>
            </a:r>
            <a:endParaRPr lang="nl-NL"/>
          </a:p>
          <a:p>
            <a:r>
              <a:rPr lang="nl-NL"/>
              <a:t>Verlof LOB (open dagen e.d.) mailen naar mentor en decaan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>
              <a:ea typeface="Calibri"/>
              <a:cs typeface="Calibri"/>
            </a:endParaRPr>
          </a:p>
          <a:p>
            <a:endParaRPr lang="nl-NL">
              <a:ea typeface="Calibri"/>
              <a:cs typeface="Calibri"/>
            </a:endParaRPr>
          </a:p>
          <a:p>
            <a:pPr marL="0" indent="0">
              <a:buNone/>
            </a:pPr>
            <a:endParaRPr lang="nl-NL">
              <a:ea typeface="Calibri"/>
              <a:cs typeface="Calibri"/>
            </a:endParaRPr>
          </a:p>
          <a:p>
            <a:endParaRPr lang="nl-NL">
              <a:ea typeface="Calibri"/>
              <a:cs typeface="Calibri"/>
            </a:endParaRPr>
          </a:p>
          <a:p>
            <a:pPr marL="0" indent="0">
              <a:buNone/>
            </a:pPr>
            <a:endParaRPr lang="nl-NL">
              <a:ea typeface="Calibri"/>
              <a:cs typeface="Calibri"/>
            </a:endParaRPr>
          </a:p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42AEC3-3232-B545-AE5D-6B9D3097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735CC2-7418-4A4E-994D-D083B8C8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4CFAE7-6640-B24C-AB5C-51C016CD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56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2679B-1C00-30ED-2E44-920A9032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Beschikbaarheid leerlingen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F32666-4EB0-BC4B-CFC6-1513B4A6C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Leerlingen zijn op schooldagen beschikbaar van 8.00 uur t/m 16:30 uur.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40B4E5-9F1C-2EC6-EAB3-779A2164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16-09-2025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A377A7-3909-82F5-E750-F7F3F874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32FEE6-56C5-DA16-2083-999175E8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234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55757-8837-8CBA-0E77-E3031F7B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439190"/>
          </a:xfrm>
          <a:solidFill>
            <a:srgbClr val="F49400"/>
          </a:solidFill>
        </p:spPr>
        <p:txBody>
          <a:bodyPr anchor="ctr">
            <a:normAutofit/>
          </a:bodyPr>
          <a:lstStyle/>
          <a:p>
            <a:pPr algn="ctr"/>
            <a:r>
              <a:rPr lang="nl-NL" sz="3200" b="1">
                <a:solidFill>
                  <a:srgbClr val="00355C"/>
                </a:solidFill>
              </a:rPr>
              <a:t>Boni Big Five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1541480-86E0-73B2-E1EB-1AF49F7D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39190"/>
            <a:ext cx="6096000" cy="5426283"/>
          </a:xfrm>
          <a:solidFill>
            <a:srgbClr val="F49400"/>
          </a:solidFill>
        </p:spPr>
        <p:txBody>
          <a:bodyPr anchor="t">
            <a:normAutofit/>
          </a:bodyPr>
          <a:lstStyle/>
          <a:p>
            <a:pPr marL="457200" lvl="1" indent="0" algn="ctr">
              <a:lnSpc>
                <a:spcPct val="100000"/>
              </a:lnSpc>
              <a:buNone/>
            </a:pPr>
            <a:r>
              <a:rPr lang="nl-NL" kern="100">
                <a:solidFill>
                  <a:srgbClr val="00355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 school en op de gangen is het rustig</a:t>
            </a:r>
          </a:p>
          <a:p>
            <a:pPr marL="457200" lvl="1" indent="0" algn="ctr">
              <a:lnSpc>
                <a:spcPct val="100000"/>
              </a:lnSpc>
              <a:buNone/>
            </a:pPr>
            <a:endParaRPr lang="nl-NL" kern="100">
              <a:solidFill>
                <a:srgbClr val="00355C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nl-NL" kern="100">
                <a:solidFill>
                  <a:srgbClr val="00355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hebben respect voor elkaar </a:t>
            </a:r>
          </a:p>
          <a:p>
            <a:pPr marL="457200" lvl="1" indent="0" algn="ctr">
              <a:lnSpc>
                <a:spcPct val="100000"/>
              </a:lnSpc>
              <a:buNone/>
            </a:pPr>
            <a:endParaRPr lang="nl-NL" kern="100">
              <a:solidFill>
                <a:srgbClr val="00355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nl-NL" kern="100">
                <a:solidFill>
                  <a:srgbClr val="00355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zien en horen geen telefoons, oortjes of smartwatches</a:t>
            </a:r>
          </a:p>
          <a:p>
            <a:pPr marL="457200" lvl="1" indent="0" algn="ctr">
              <a:lnSpc>
                <a:spcPct val="100000"/>
              </a:lnSpc>
              <a:buNone/>
            </a:pPr>
            <a:endParaRPr lang="nl-NL" kern="100">
              <a:solidFill>
                <a:srgbClr val="00355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nl-NL" kern="100">
                <a:solidFill>
                  <a:srgbClr val="00355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komen voorbereid op school</a:t>
            </a:r>
            <a:endParaRPr lang="nl-NL" kern="100">
              <a:solidFill>
                <a:srgbClr val="00355C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endParaRPr lang="nl-NL" kern="100">
              <a:solidFill>
                <a:srgbClr val="00355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nl-NL" kern="100">
                <a:solidFill>
                  <a:srgbClr val="00355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blijven in verbinding met elkaar, ouder/leerling/school</a:t>
            </a:r>
          </a:p>
          <a:p>
            <a:pPr marL="0" indent="0">
              <a:buNone/>
            </a:pPr>
            <a:endParaRPr lang="nl-NL" sz="1900">
              <a:solidFill>
                <a:srgbClr val="595959"/>
              </a:solidFill>
            </a:endParaRPr>
          </a:p>
        </p:txBody>
      </p:sp>
      <p:pic>
        <p:nvPicPr>
          <p:cNvPr id="4" name="Picture 2" descr="Afbeelding met Lettertype, logo, Graphics, tekst&#10;&#10;Automatisch gegenereerde beschrijving">
            <a:extLst>
              <a:ext uri="{FF2B5EF4-FFF2-40B4-BE49-F238E27FC236}">
                <a16:creationId xmlns:a16="http://schemas.microsoft.com/office/drawing/2014/main" id="{6C204D71-BAF2-70F3-F3D9-057381B0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81801" y="2702245"/>
            <a:ext cx="4797056" cy="14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4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35a4a4-6901-4bb5-9711-28e2e7434bba">
      <Terms xmlns="http://schemas.microsoft.com/office/infopath/2007/PartnerControls"/>
    </lcf76f155ced4ddcb4097134ff3c332f>
    <TaxCatchAll xmlns="8d279308-8f17-42dc-91d2-c4d13d90d9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382717104DE4D964019B24ED721CF" ma:contentTypeVersion="19" ma:contentTypeDescription="Een nieuw document maken." ma:contentTypeScope="" ma:versionID="d60ed140947ac85fc9a72a07c044d6fc">
  <xsd:schema xmlns:xsd="http://www.w3.org/2001/XMLSchema" xmlns:xs="http://www.w3.org/2001/XMLSchema" xmlns:p="http://schemas.microsoft.com/office/2006/metadata/properties" xmlns:ns2="2535a4a4-6901-4bb5-9711-28e2e7434bba" xmlns:ns3="8d279308-8f17-42dc-91d2-c4d13d90d930" targetNamespace="http://schemas.microsoft.com/office/2006/metadata/properties" ma:root="true" ma:fieldsID="5eb5e570eb235886fd86d7e52dfcd0b7" ns2:_="" ns3:_="">
    <xsd:import namespace="2535a4a4-6901-4bb5-9711-28e2e7434bba"/>
    <xsd:import namespace="8d279308-8f17-42dc-91d2-c4d13d90d9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5a4a4-6901-4bb5-9711-28e2e7434b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eb1ddf7d-60c2-4cf1-90c4-a3f7b83a4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79308-8f17-42dc-91d2-c4d13d90d9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27dfb0a-0a92-442c-994c-98e553a79180}" ma:internalName="TaxCatchAll" ma:showField="CatchAllData" ma:web="8d279308-8f17-42dc-91d2-c4d13d90d9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1376F-0618-4A22-B0B4-B805AEEAE469}">
  <ds:schemaRefs>
    <ds:schemaRef ds:uri="http://purl.org/dc/dcmitype/"/>
    <ds:schemaRef ds:uri="8d279308-8f17-42dc-91d2-c4d13d90d930"/>
    <ds:schemaRef ds:uri="http://www.w3.org/XML/1998/namespace"/>
    <ds:schemaRef ds:uri="http://purl.org/dc/terms/"/>
    <ds:schemaRef ds:uri="2535a4a4-6901-4bb5-9711-28e2e7434bba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F0D9F96-D767-4F35-9596-F8C611844102}"/>
</file>

<file path=customXml/itemProps3.xml><?xml version="1.0" encoding="utf-8"?>
<ds:datastoreItem xmlns:ds="http://schemas.openxmlformats.org/officeDocument/2006/customXml" ds:itemID="{CC8F1B21-4846-4140-91FB-60458AA54D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Microsoft Macintosh PowerPoint</Application>
  <PresentationFormat>Breedbeeld</PresentationFormat>
  <Paragraphs>259</Paragraphs>
  <Slides>30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7" baseType="lpstr">
      <vt:lpstr>ＭＳ Ｐゴシック</vt:lpstr>
      <vt:lpstr>Aptos</vt:lpstr>
      <vt:lpstr>Arial</vt:lpstr>
      <vt:lpstr>Calibri</vt:lpstr>
      <vt:lpstr>Calibri Light</vt:lpstr>
      <vt:lpstr>Wingdings</vt:lpstr>
      <vt:lpstr>Office-thema</vt:lpstr>
      <vt:lpstr>Welkom </vt:lpstr>
      <vt:lpstr>PowerPoint-presentatie</vt:lpstr>
      <vt:lpstr>Ouderavond leerjaar 4</vt:lpstr>
      <vt:lpstr>Programma</vt:lpstr>
      <vt:lpstr>Opening</vt:lpstr>
      <vt:lpstr>Magister</vt:lpstr>
      <vt:lpstr>Magister </vt:lpstr>
      <vt:lpstr>Beschikbaarheid leerlingen</vt:lpstr>
      <vt:lpstr>Boni Big Five</vt:lpstr>
      <vt:lpstr>Maatschappelijke stage (MaS)</vt:lpstr>
      <vt:lpstr>Maatschappelijke stage (MaS)</vt:lpstr>
      <vt:lpstr>Profielwerkstuk (PWS)</vt:lpstr>
      <vt:lpstr>PowerPoint-presentatie</vt:lpstr>
      <vt:lpstr>Maatschappijleer</vt:lpstr>
      <vt:lpstr>De Boni leest!</vt:lpstr>
      <vt:lpstr>Informatie over het abonnement</vt:lpstr>
      <vt:lpstr>Driehoeksgesprek</vt:lpstr>
      <vt:lpstr>LOB (Doorstroom havo na mavo)</vt:lpstr>
      <vt:lpstr>LOB (vervolg opleiding)</vt:lpstr>
      <vt:lpstr>PTA (programma toetsing en afsluiting)</vt:lpstr>
      <vt:lpstr>Examens</vt:lpstr>
      <vt:lpstr>Zorgcoördinator </vt:lpstr>
      <vt:lpstr>Jongerenwerkers  - Carrefour </vt:lpstr>
      <vt:lpstr>Schoolterrein  - rookvrij </vt:lpstr>
      <vt:lpstr>Verkort rooster en reparatiedagen</vt:lpstr>
      <vt:lpstr>Vertrouwenspersonen</vt:lpstr>
      <vt:lpstr>Vrijwillige ouderbijdrage </vt:lpstr>
      <vt:lpstr>Vragen?</vt:lpstr>
      <vt:lpstr>Mentoren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Michiel Tensen</dc:creator>
  <cp:lastModifiedBy>Bionde de Ruiter</cp:lastModifiedBy>
  <cp:revision>3</cp:revision>
  <cp:lastPrinted>2022-08-31T12:22:17Z</cp:lastPrinted>
  <dcterms:created xsi:type="dcterms:W3CDTF">2018-01-12T09:06:08Z</dcterms:created>
  <dcterms:modified xsi:type="dcterms:W3CDTF">2025-09-16T14:11:57Z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0x010100787382717104DE4D964019B24ED721CF</vt:lpwstr>
  </property>
  <property fmtid="{D5CDD505-2E9C-101B-9397-08002B2CF9AE}" pid="3" name="MediaServiceImageTags">
    <vt:lpwstr/>
  </property>
</Properties>
</file>