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0" r:id="rId5"/>
    <p:sldId id="300" r:id="rId6"/>
    <p:sldId id="301" r:id="rId7"/>
    <p:sldId id="272" r:id="rId8"/>
    <p:sldId id="304" r:id="rId9"/>
    <p:sldId id="302" r:id="rId10"/>
    <p:sldId id="295" r:id="rId11"/>
    <p:sldId id="299" r:id="rId12"/>
    <p:sldId id="298" r:id="rId13"/>
    <p:sldId id="303" r:id="rId14"/>
    <p:sldId id="258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8"/>
    <a:srgbClr val="F0800A"/>
    <a:srgbClr val="E69737"/>
    <a:srgbClr val="19395C"/>
    <a:srgbClr val="071E40"/>
    <a:srgbClr val="E79736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54E3C6-D1E0-B54C-855F-3E8DD5DFA53D}" v="1" dt="2024-06-24T08:39:30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5"/>
    <p:restoredTop sz="94505"/>
  </p:normalViewPr>
  <p:slideViewPr>
    <p:cSldViewPr snapToGrid="0" snapToObjects="1">
      <p:cViewPr varScale="1">
        <p:scale>
          <a:sx n="104" d="100"/>
          <a:sy n="104" d="100"/>
        </p:scale>
        <p:origin x="10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onde de Ruiter" userId="7712c469-a833-43ab-970d-c16b61daec36" providerId="ADAL" clId="{3A54E3C6-D1E0-B54C-855F-3E8DD5DFA53D}"/>
    <pc:docChg chg="modSld modMainMaster">
      <pc:chgData name="Bionde de Ruiter" userId="7712c469-a833-43ab-970d-c16b61daec36" providerId="ADAL" clId="{3A54E3C6-D1E0-B54C-855F-3E8DD5DFA53D}" dt="2024-06-24T08:39:30.997" v="0" actId="18331"/>
      <pc:docMkLst>
        <pc:docMk/>
      </pc:docMkLst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1527974682" sldId="258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620307319" sldId="260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565717249" sldId="272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3264286255" sldId="295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017593073" sldId="298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720980519" sldId="299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488808080" sldId="300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1623739419" sldId="301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2693140083" sldId="302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4253885683" sldId="303"/>
        </pc:sldMkLst>
      </pc:sldChg>
      <pc:sldChg chg="setBg">
        <pc:chgData name="Bionde de Ruiter" userId="7712c469-a833-43ab-970d-c16b61daec36" providerId="ADAL" clId="{3A54E3C6-D1E0-B54C-855F-3E8DD5DFA53D}" dt="2024-06-24T08:39:30.997" v="0" actId="18331"/>
        <pc:sldMkLst>
          <pc:docMk/>
          <pc:sldMk cId="4270323154" sldId="304"/>
        </pc:sldMkLst>
      </pc:sldChg>
      <pc:sldMasterChg chg="setBg">
        <pc:chgData name="Bionde de Ruiter" userId="7712c469-a833-43ab-970d-c16b61daec36" providerId="ADAL" clId="{3A54E3C6-D1E0-B54C-855F-3E8DD5DFA53D}" dt="2024-06-24T08:39:30.997" v="0" actId="18331"/>
        <pc:sldMasterMkLst>
          <pc:docMk/>
          <pc:sldMasterMk cId="1233805520" sldId="2147483648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Gijs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98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98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844-9BB2-2E4A-9B12-547C44229D90}" type="datetimeFigureOut">
              <a:rPr lang="nl-NL" smtClean="0"/>
              <a:t>24-06-2024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.denbakker@bonifatius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2311" y="711287"/>
            <a:ext cx="6352674" cy="546015"/>
          </a:xfrm>
        </p:spPr>
        <p:txBody>
          <a:bodyPr>
            <a:normAutofit/>
          </a:bodyPr>
          <a:lstStyle/>
          <a:p>
            <a:pPr algn="l"/>
            <a:r>
              <a:rPr lang="nl-NL" sz="23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 juni 2024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2312" y="1081217"/>
            <a:ext cx="3965310" cy="13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Informatieavond werkweek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749985" y="5857585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0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942A7-F04E-0A6C-A5AB-4CF2F227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Informatie over de kampen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D51603-9AD6-6426-6AA7-579A21F8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Maastricht					Lokaal 9</a:t>
            </a:r>
          </a:p>
          <a:p>
            <a:pPr marL="0" indent="0">
              <a:buNone/>
            </a:pPr>
            <a:r>
              <a:rPr lang="nl-NL" dirty="0"/>
              <a:t>Schiermonnikoog				Lokaal 6		</a:t>
            </a:r>
          </a:p>
          <a:p>
            <a:pPr marL="0" indent="0">
              <a:buNone/>
            </a:pPr>
            <a:r>
              <a:rPr lang="nl-NL" dirty="0"/>
              <a:t>Ardennen					Lokaal 7</a:t>
            </a:r>
          </a:p>
          <a:p>
            <a:pPr marL="0" indent="0">
              <a:buNone/>
            </a:pPr>
            <a:r>
              <a:rPr lang="nl-NL" dirty="0"/>
              <a:t>Thuisblijfprogramma 			Informatie volgt via brief. </a:t>
            </a:r>
          </a:p>
        </p:txBody>
      </p:sp>
    </p:spTree>
    <p:extLst>
      <p:ext uri="{BB962C8B-B14F-4D97-AF65-F5344CB8AC3E}">
        <p14:creationId xmlns:p14="http://schemas.microsoft.com/office/powerpoint/2010/main" val="4253885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894363" y="2634813"/>
            <a:ext cx="5063029" cy="1523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Bedankt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voor jullie </a:t>
            </a:r>
          </a:p>
          <a:p>
            <a:r>
              <a:rPr lang="nl-NL" sz="6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aandacht!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5D75AD0-EB3B-1148-8B57-536B34CF368B}"/>
              </a:ext>
            </a:extLst>
          </p:cNvPr>
          <p:cNvSpPr txBox="1">
            <a:spLocks/>
          </p:cNvSpPr>
          <p:nvPr/>
        </p:nvSpPr>
        <p:spPr>
          <a:xfrm>
            <a:off x="383266" y="4418150"/>
            <a:ext cx="8085221" cy="713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WWW.BONIFATIUS.NL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74F1E4-6173-D14D-872E-E8D6DBDA18E5}"/>
              </a:ext>
            </a:extLst>
          </p:cNvPr>
          <p:cNvSpPr txBox="1">
            <a:spLocks/>
          </p:cNvSpPr>
          <p:nvPr/>
        </p:nvSpPr>
        <p:spPr>
          <a:xfrm>
            <a:off x="10607547" y="5339793"/>
            <a:ext cx="1099233" cy="6889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Onderdeel </a:t>
            </a:r>
          </a:p>
          <a:p>
            <a:pPr>
              <a:lnSpc>
                <a:spcPct val="100000"/>
              </a:lnSpc>
            </a:pPr>
            <a:r>
              <a:rPr lang="nl-NL" sz="11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1100" i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100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05BC32-FB88-BEE6-B618-316A5598F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Openingswoord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AAC348E-D292-FDC3-8118-FBCE567E1A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880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26523-E560-76DB-BC3F-846B48F8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het vanavond?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848B0-032E-29F0-18AD-6FBF80C30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Openingswoord </a:t>
            </a:r>
          </a:p>
          <a:p>
            <a:r>
              <a:rPr lang="nl-NL" dirty="0"/>
              <a:t>Voorstellen</a:t>
            </a:r>
          </a:p>
          <a:p>
            <a:r>
              <a:rPr lang="nl-NL" dirty="0"/>
              <a:t>Kampen met informatie (volgt later meer)</a:t>
            </a:r>
          </a:p>
          <a:p>
            <a:r>
              <a:rPr lang="nl-NL" dirty="0"/>
              <a:t>Informatie kampregels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373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42912"/>
            <a:ext cx="10515600" cy="1325563"/>
          </a:xfrm>
        </p:spPr>
        <p:txBody>
          <a:bodyPr>
            <a:normAutofit/>
          </a:bodyPr>
          <a:lstStyle/>
          <a:p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Voorstellen</a:t>
            </a:r>
            <a:b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 dirty="0">
                <a:solidFill>
                  <a:srgbClr val="E79736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069323" y="6066533"/>
            <a:ext cx="1912712" cy="441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400" i="1" dirty="0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Onderdeel van </a:t>
            </a:r>
            <a:r>
              <a:rPr lang="nl-NL" sz="1400" i="1" dirty="0" err="1">
                <a:solidFill>
                  <a:srgbClr val="071E40"/>
                </a:solidFill>
                <a:latin typeface="Arial" charset="0"/>
                <a:ea typeface="Arial" charset="0"/>
                <a:cs typeface="Arial" charset="0"/>
              </a:rPr>
              <a:t>VariO</a:t>
            </a:r>
            <a:endParaRPr lang="nl-NL" sz="1400" i="1" dirty="0">
              <a:solidFill>
                <a:srgbClr val="071E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42938" y="1496291"/>
            <a:ext cx="9969644" cy="501141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Bastiaan den Bakker 	</a:t>
            </a:r>
            <a:r>
              <a:rPr lang="nl-NL" sz="2400" dirty="0">
                <a:solidFill>
                  <a:schemeClr val="accent1"/>
                </a:solidFill>
                <a:hlinkClick r:id="rId3"/>
              </a:rPr>
              <a:t>b.denbakker@bonifatius.nl</a:t>
            </a:r>
            <a:r>
              <a:rPr lang="nl-NL" sz="2400" dirty="0">
                <a:solidFill>
                  <a:schemeClr val="accent1"/>
                </a:solidFill>
              </a:rPr>
              <a:t> Bovenbouw coördinator </a:t>
            </a: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00A6E8"/>
              </a:solidFill>
            </a:endParaRPr>
          </a:p>
        </p:txBody>
      </p:sp>
      <p:pic>
        <p:nvPicPr>
          <p:cNvPr id="5" name="Tijdelijke aanduiding voor inhoud 4" descr="Afbeelding met tekst, persoon, buiten, danser&#10;&#10;Automatisch gegenereerde beschrijving">
            <a:extLst>
              <a:ext uri="{FF2B5EF4-FFF2-40B4-BE49-F238E27FC236}">
                <a16:creationId xmlns:a16="http://schemas.microsoft.com/office/drawing/2014/main" id="{51BD9993-90FE-500E-1133-EB2CE4EE1F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69" y="4303311"/>
            <a:ext cx="11503966" cy="185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DD38A-FD84-4DF9-37B3-959D8A32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kamp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C3086-546D-73D3-89DA-9A358A3D5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Plezier en educatie</a:t>
            </a:r>
          </a:p>
          <a:p>
            <a:r>
              <a:rPr lang="nl-NL" sz="3600" dirty="0"/>
              <a:t>Wereldbeeld vergroten</a:t>
            </a:r>
          </a:p>
          <a:p>
            <a:r>
              <a:rPr lang="nl-NL" sz="3600" dirty="0"/>
              <a:t>Een herinnering voor het leven</a:t>
            </a:r>
          </a:p>
        </p:txBody>
      </p:sp>
    </p:spTree>
    <p:extLst>
      <p:ext uri="{BB962C8B-B14F-4D97-AF65-F5344CB8AC3E}">
        <p14:creationId xmlns:p14="http://schemas.microsoft.com/office/powerpoint/2010/main" val="4270323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E41FF-7103-122D-90C9-C5C9AF7C4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gaan de leerlingen heen?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35718CD9-7A72-BD3A-03DA-D84C8A2EB0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28801"/>
              </p:ext>
            </p:extLst>
          </p:nvPr>
        </p:nvGraphicFramePr>
        <p:xfrm>
          <a:off x="156357" y="1690688"/>
          <a:ext cx="11879286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523">
                  <a:extLst>
                    <a:ext uri="{9D8B030D-6E8A-4147-A177-3AD203B41FA5}">
                      <a16:colId xmlns:a16="http://schemas.microsoft.com/office/drawing/2014/main" val="1489499829"/>
                    </a:ext>
                  </a:extLst>
                </a:gridCol>
                <a:gridCol w="2477191">
                  <a:extLst>
                    <a:ext uri="{9D8B030D-6E8A-4147-A177-3AD203B41FA5}">
                      <a16:colId xmlns:a16="http://schemas.microsoft.com/office/drawing/2014/main" val="4104122981"/>
                    </a:ext>
                  </a:extLst>
                </a:gridCol>
                <a:gridCol w="2356857">
                  <a:extLst>
                    <a:ext uri="{9D8B030D-6E8A-4147-A177-3AD203B41FA5}">
                      <a16:colId xmlns:a16="http://schemas.microsoft.com/office/drawing/2014/main" val="3699387017"/>
                    </a:ext>
                  </a:extLst>
                </a:gridCol>
                <a:gridCol w="2356857">
                  <a:extLst>
                    <a:ext uri="{9D8B030D-6E8A-4147-A177-3AD203B41FA5}">
                      <a16:colId xmlns:a16="http://schemas.microsoft.com/office/drawing/2014/main" val="3927184655"/>
                    </a:ext>
                  </a:extLst>
                </a:gridCol>
                <a:gridCol w="2451858">
                  <a:extLst>
                    <a:ext uri="{9D8B030D-6E8A-4147-A177-3AD203B41FA5}">
                      <a16:colId xmlns:a16="http://schemas.microsoft.com/office/drawing/2014/main" val="2968362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Maastricht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Schiermonnikoog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Ardennen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Thuisblijfprogramma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85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Kampleiding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Algra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Meneer den Bakker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Brugge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</a:t>
                      </a:r>
                      <a:r>
                        <a:rPr lang="nl-NL" dirty="0" err="1"/>
                        <a:t>Berhard</a:t>
                      </a:r>
                      <a:endParaRPr lang="nl-NL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Post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Meulendijks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Meneer van der Hoek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Meneer Poels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Bos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Zijlstra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Van der Belt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Kaspers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van Brakel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Mevrouw Oostland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91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Noodnummer leiding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06 48 30 12 17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06 21 61 63 45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06 29 08 95 56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0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Verblijflocatie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The Green </a:t>
                      </a:r>
                      <a:r>
                        <a:rPr lang="nl-NL" dirty="0" err="1"/>
                        <a:t>Elephant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Oorsprong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Camping la Rocher de la </a:t>
                      </a:r>
                      <a:r>
                        <a:rPr lang="nl-NL" dirty="0" err="1"/>
                        <a:t>Vierge</a:t>
                      </a:r>
                      <a:r>
                        <a:rPr lang="nl-N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Bonifatius Mavo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139539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0DEEC5B9-55FF-E636-E06D-F1668706710C}"/>
              </a:ext>
            </a:extLst>
          </p:cNvPr>
          <p:cNvSpPr txBox="1"/>
          <p:nvPr/>
        </p:nvSpPr>
        <p:spPr>
          <a:xfrm>
            <a:off x="581891" y="5050472"/>
            <a:ext cx="517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Calamiteiten </a:t>
            </a:r>
            <a:r>
              <a:rPr lang="nl-NL" dirty="0">
                <a:sym typeface="Wingdings" pitchFamily="2" charset="2"/>
              </a:rPr>
              <a:t> Bastiaan den Bakker (06 11 73 78 86)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314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9BA56-1DAE-F3EB-3E75-B93DE9E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solidFill>
                  <a:srgbClr val="E79736"/>
                </a:solidFill>
                <a:latin typeface="Arial" charset="0"/>
                <a:cs typeface="Arial" charset="0"/>
              </a:rPr>
              <a:t>Enkele afspraken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1466B-2F6E-7B1B-63CD-1CCB17FEE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314"/>
            <a:ext cx="10515600" cy="47806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We hebben op de drie kampen dezelfde regels</a:t>
            </a:r>
          </a:p>
          <a:p>
            <a:r>
              <a:rPr lang="nl-NL" dirty="0"/>
              <a:t>Gebruik en bezit alcohol en drugs is niet toegestaan.</a:t>
            </a:r>
          </a:p>
          <a:p>
            <a:pPr lvl="1"/>
            <a:r>
              <a:rPr lang="nl-NL" dirty="0"/>
              <a:t>Bij gebruik of bezit zal de leerling naar huis gestuurd worden. </a:t>
            </a:r>
          </a:p>
          <a:p>
            <a:pPr lvl="1"/>
            <a:endParaRPr lang="nl-NL" dirty="0"/>
          </a:p>
          <a:p>
            <a:r>
              <a:rPr lang="nl-NL" dirty="0"/>
              <a:t>Roken is niet toegestaan tijdens activiteiten. </a:t>
            </a:r>
          </a:p>
          <a:p>
            <a:pPr lvl="1"/>
            <a:r>
              <a:rPr lang="nl-NL" dirty="0"/>
              <a:t>Roken mag alleen met toestemming van ouders. De docenten geven aan waar en wanneer er gerookt mag worden.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Leerlingen moeten altijd het advies van de docenten opvolgen.</a:t>
            </a:r>
          </a:p>
          <a:p>
            <a:pPr lvl="1"/>
            <a:r>
              <a:rPr lang="nl-NL" dirty="0"/>
              <a:t>Bij veelvuldig negeren van adviezen kan besloten worden, in samenspraak met de schoolleiding, dat de leerling naar huis gestuurd wordt (hierbij wordt de escalatieladder toegepast)</a:t>
            </a:r>
          </a:p>
          <a:p>
            <a:pPr lvl="1"/>
            <a:endParaRPr lang="nl-NL" dirty="0"/>
          </a:p>
          <a:p>
            <a:r>
              <a:rPr lang="nl-NL" dirty="0" err="1"/>
              <a:t>Energiedrank</a:t>
            </a:r>
            <a:r>
              <a:rPr lang="nl-NL" dirty="0"/>
              <a:t> is niet toegestaan</a:t>
            </a:r>
            <a:endParaRPr lang="nl-NL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428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56F53-6160-AC64-9142-B26E16F2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Escalatieladder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8D4DA8-F86F-9EA1-41CF-24D637FC0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Incident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gesprek leiding en leerling(en) </a:t>
            </a:r>
          </a:p>
          <a:p>
            <a:pPr marL="0" indent="0" algn="l" rtl="0" fontAlgn="base">
              <a:buNone/>
            </a:pPr>
            <a:endParaRPr lang="nl-NL" b="0" i="0" dirty="0">
              <a:solidFill>
                <a:srgbClr val="000000"/>
              </a:solidFill>
              <a:effectLst/>
              <a:latin typeface="Calibri" panose="020F0502020204030204" pitchFamily="34" charset="0"/>
              <a:sym typeface="Wingdings" pitchFamily="2" charset="2"/>
            </a:endParaRPr>
          </a:p>
          <a:p>
            <a:pPr algn="l" rtl="0" fontAlgn="base"/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N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og een incident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contact thuis</a:t>
            </a:r>
            <a:r>
              <a:rPr lang="nl-NL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sym typeface="Wingdings" pitchFamily="2" charset="2"/>
              </a:rPr>
              <a:t> leerling belt zelf naar huis en dit is de 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laatste waarschuwing, nog een keer de fout in betekent naar huis.  </a:t>
            </a:r>
          </a:p>
          <a:p>
            <a:pPr algn="l" rtl="0" fontAlgn="base"/>
            <a:endParaRPr lang="nl-NL" sz="2400" b="0" i="0" dirty="0">
              <a:solidFill>
                <a:srgbClr val="000000"/>
              </a:solidFill>
              <a:effectLst/>
              <a:latin typeface="Segoe UI" panose="020F050202020403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Naar huis betekent dat ouders/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</a:rPr>
              <a:t>verzorgers</a:t>
            </a:r>
            <a:r>
              <a:rPr lang="nl-N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verantwoordelijk zijn voor het ophalen van de leerling.  </a:t>
            </a:r>
            <a:r>
              <a:rPr lang="nl-N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nl-NL" b="0" i="0" dirty="0">
              <a:solidFill>
                <a:srgbClr val="000000"/>
              </a:solidFill>
              <a:effectLst/>
              <a:latin typeface="Segoe U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0980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12E18-C4CB-AF40-6205-645031E9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rgbClr val="E79736"/>
                </a:solidFill>
                <a:latin typeface="Arial" charset="0"/>
                <a:cs typeface="Arial" charset="0"/>
              </a:rPr>
              <a:t>Extra informatie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0C3437-5562-A0B2-9DE6-31500DB7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Wanneer uw zoon/dochter medicatie/dieetwensen/allergieën heeft, wilt u dit aangeven bij de kampleiding?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7593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279308-8f17-42dc-91d2-c4d13d90d930" xsi:nil="true"/>
    <lcf76f155ced4ddcb4097134ff3c332f xmlns="2535a4a4-6901-4bb5-9711-28e2e7434bb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382717104DE4D964019B24ED721CF" ma:contentTypeVersion="18" ma:contentTypeDescription="Create a new document." ma:contentTypeScope="" ma:versionID="f5369ff9c6391783c9f3dd0f0fb20fa1">
  <xsd:schema xmlns:xsd="http://www.w3.org/2001/XMLSchema" xmlns:xs="http://www.w3.org/2001/XMLSchema" xmlns:p="http://schemas.microsoft.com/office/2006/metadata/properties" xmlns:ns2="2535a4a4-6901-4bb5-9711-28e2e7434bba" xmlns:ns3="8d279308-8f17-42dc-91d2-c4d13d90d930" targetNamespace="http://schemas.microsoft.com/office/2006/metadata/properties" ma:root="true" ma:fieldsID="0a41d4a95acaf63b36ea3d4d0f17901c" ns2:_="" ns3:_="">
    <xsd:import namespace="2535a4a4-6901-4bb5-9711-28e2e7434bba"/>
    <xsd:import namespace="8d279308-8f17-42dc-91d2-c4d13d90d9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5a4a4-6901-4bb5-9711-28e2e7434b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b1ddf7d-60c2-4cf1-90c4-a3f7b83a4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79308-8f17-42dc-91d2-c4d13d90d9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27dfb0a-0a92-442c-994c-98e553a79180}" ma:internalName="TaxCatchAll" ma:showField="CatchAllData" ma:web="8d279308-8f17-42dc-91d2-c4d13d90d9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885EA9-A01E-4383-9BDC-34280FBC925E}">
  <ds:schemaRefs>
    <ds:schemaRef ds:uri="http://schemas.microsoft.com/office/2006/documentManagement/types"/>
    <ds:schemaRef ds:uri="8d279308-8f17-42dc-91d2-c4d13d90d930"/>
    <ds:schemaRef ds:uri="2535a4a4-6901-4bb5-9711-28e2e7434bba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CE7724-27B0-4AA1-BBE4-DC7F1CEFE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0B6192-19F8-44F6-AE08-B56B141F95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35a4a4-6901-4bb5-9711-28e2e7434bba"/>
    <ds:schemaRef ds:uri="8d279308-8f17-42dc-91d2-c4d13d90d9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14906</TotalTime>
  <Words>378</Words>
  <Application>Microsoft Macintosh PowerPoint</Application>
  <PresentationFormat>Breedbeeld</PresentationFormat>
  <Paragraphs>90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Wingdings</vt:lpstr>
      <vt:lpstr>Office-thema</vt:lpstr>
      <vt:lpstr>17 juni 2024</vt:lpstr>
      <vt:lpstr>Openingswoord</vt:lpstr>
      <vt:lpstr>Hoe gaat het vanavond?</vt:lpstr>
      <vt:lpstr>Voorstellen  </vt:lpstr>
      <vt:lpstr>Doel kamp</vt:lpstr>
      <vt:lpstr>Waar gaan de leerlingen heen?</vt:lpstr>
      <vt:lpstr>Enkele afspraken</vt:lpstr>
      <vt:lpstr>Escalatieladder</vt:lpstr>
      <vt:lpstr>Extra informatie</vt:lpstr>
      <vt:lpstr>Informatie over de kampen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</dc:title>
  <dc:creator>Martine Bernhard</dc:creator>
  <cp:lastModifiedBy>Bionde de Ruiter</cp:lastModifiedBy>
  <cp:revision>37</cp:revision>
  <dcterms:created xsi:type="dcterms:W3CDTF">2020-06-05T10:34:17Z</dcterms:created>
  <dcterms:modified xsi:type="dcterms:W3CDTF">2024-06-24T08:39:37Z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0x010100787382717104DE4D964019B24ED721CF</vt:lpwstr>
  </property>
</Properties>
</file>