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4"/>
  </p:sldMasterIdLst>
  <p:sldIdLst>
    <p:sldId id="256" r:id="rId5"/>
    <p:sldId id="260" r:id="rId6"/>
    <p:sldId id="258" r:id="rId7"/>
    <p:sldId id="259" r:id="rId8"/>
    <p:sldId id="262" r:id="rId9"/>
    <p:sldId id="274" r:id="rId10"/>
    <p:sldId id="261" r:id="rId11"/>
    <p:sldId id="265" r:id="rId12"/>
    <p:sldId id="266" r:id="rId13"/>
    <p:sldId id="267" r:id="rId14"/>
    <p:sldId id="275" r:id="rId15"/>
    <p:sldId id="268" r:id="rId16"/>
    <p:sldId id="272" r:id="rId17"/>
    <p:sldId id="269" r:id="rId18"/>
    <p:sldId id="273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61623-8414-B74C-AD3A-7DE24DF1AC04}" v="2" dt="2024-06-24T08:45:06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6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Bernhard" userId="54c191ab-6cd7-4a82-9695-b93ce9fc7bc8" providerId="ADAL" clId="{BF764384-F8C3-FB45-95BD-7ABEAA8D2DD9}"/>
    <pc:docChg chg="custSel delSld modSld">
      <pc:chgData name="Martine Bernhard" userId="54c191ab-6cd7-4a82-9695-b93ce9fc7bc8" providerId="ADAL" clId="{BF764384-F8C3-FB45-95BD-7ABEAA8D2DD9}" dt="2024-06-17T16:23:39.336" v="130" actId="2696"/>
      <pc:docMkLst>
        <pc:docMk/>
      </pc:docMkLst>
      <pc:sldChg chg="addSp delSp modSp mod modAnim">
        <pc:chgData name="Martine Bernhard" userId="54c191ab-6cd7-4a82-9695-b93ce9fc7bc8" providerId="ADAL" clId="{BF764384-F8C3-FB45-95BD-7ABEAA8D2DD9}" dt="2024-06-17T16:19:47.210" v="126" actId="20577"/>
        <pc:sldMkLst>
          <pc:docMk/>
          <pc:sldMk cId="4291996330" sldId="256"/>
        </pc:sldMkLst>
        <pc:spChg chg="mod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2" creationId="{EAF6BAD5-16DC-DB38-7593-87241BC64300}"/>
          </ac:spMkLst>
        </pc:spChg>
        <pc:spChg chg="mod">
          <ac:chgData name="Martine Bernhard" userId="54c191ab-6cd7-4a82-9695-b93ce9fc7bc8" providerId="ADAL" clId="{BF764384-F8C3-FB45-95BD-7ABEAA8D2DD9}" dt="2024-06-17T16:19:47.210" v="126" actId="20577"/>
          <ac:spMkLst>
            <pc:docMk/>
            <pc:sldMk cId="4291996330" sldId="256"/>
            <ac:spMk id="3" creationId="{047D949C-521A-B6A5-5C52-AA20292A32BD}"/>
          </ac:spMkLst>
        </pc:spChg>
        <pc:spChg chg="del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8" creationId="{2F4AD318-2FB6-4C6E-931E-58E404FA18CD}"/>
          </ac:spMkLst>
        </pc:spChg>
        <pc:spChg chg="del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10" creationId="{1A118E35-1CBF-4863-8497-F4DF1A166D2D}"/>
          </ac:spMkLst>
        </pc:spChg>
        <pc:spChg chg="del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12" creationId="{6E187274-5DC2-4BE0-AF99-925D6D973550}"/>
          </ac:spMkLst>
        </pc:spChg>
        <pc:spChg chg="add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17" creationId="{43162304-DA60-4C31-9E2B-E22F8DA75FF5}"/>
          </ac:spMkLst>
        </pc:spChg>
        <pc:spChg chg="add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19" creationId="{C4AE1EFF-264A-4A42-BEA1-0E875F40D74F}"/>
          </ac:spMkLst>
        </pc:spChg>
        <pc:spChg chg="add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21" creationId="{29DC5A77-10C9-4ECF-B7EB-8D917F36A9EE}"/>
          </ac:spMkLst>
        </pc:spChg>
        <pc:spChg chg="add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23" creationId="{2FFE28B5-FB16-49A9-B851-3C35FAC0CACB}"/>
          </ac:spMkLst>
        </pc:spChg>
        <pc:spChg chg="add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25" creationId="{01014442-855A-4E0F-8D09-C314661A48B9}"/>
          </ac:spMkLst>
        </pc:spChg>
        <pc:spChg chg="add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27" creationId="{9B1ABF09-86CF-414E-88A5-2B84CC7232A9}"/>
          </ac:spMkLst>
        </pc:spChg>
        <pc:spChg chg="add">
          <ac:chgData name="Martine Bernhard" userId="54c191ab-6cd7-4a82-9695-b93ce9fc7bc8" providerId="ADAL" clId="{BF764384-F8C3-FB45-95BD-7ABEAA8D2DD9}" dt="2024-06-11T06:21:50.291" v="113" actId="26606"/>
          <ac:spMkLst>
            <pc:docMk/>
            <pc:sldMk cId="4291996330" sldId="256"/>
            <ac:spMk id="29" creationId="{3FE91770-CDBB-4D24-94E5-AD484F36CE87}"/>
          </ac:spMkLst>
        </pc:spChg>
      </pc:sldChg>
      <pc:sldChg chg="del">
        <pc:chgData name="Martine Bernhard" userId="54c191ab-6cd7-4a82-9695-b93ce9fc7bc8" providerId="ADAL" clId="{BF764384-F8C3-FB45-95BD-7ABEAA8D2DD9}" dt="2024-06-17T16:23:39.336" v="130" actId="2696"/>
        <pc:sldMkLst>
          <pc:docMk/>
          <pc:sldMk cId="1638840098" sldId="264"/>
        </pc:sldMkLst>
      </pc:sldChg>
      <pc:sldChg chg="modSp">
        <pc:chgData name="Martine Bernhard" userId="54c191ab-6cd7-4a82-9695-b93ce9fc7bc8" providerId="ADAL" clId="{BF764384-F8C3-FB45-95BD-7ABEAA8D2DD9}" dt="2024-06-17T16:22:28.767" v="127" actId="20577"/>
        <pc:sldMkLst>
          <pc:docMk/>
          <pc:sldMk cId="2390602714" sldId="265"/>
        </pc:sldMkLst>
        <pc:spChg chg="mod">
          <ac:chgData name="Martine Bernhard" userId="54c191ab-6cd7-4a82-9695-b93ce9fc7bc8" providerId="ADAL" clId="{BF764384-F8C3-FB45-95BD-7ABEAA8D2DD9}" dt="2024-06-17T16:22:28.767" v="127" actId="20577"/>
          <ac:spMkLst>
            <pc:docMk/>
            <pc:sldMk cId="2390602714" sldId="265"/>
            <ac:spMk id="2" creationId="{8721D638-3590-EA63-3703-715ABC6DA12C}"/>
          </ac:spMkLst>
        </pc:spChg>
      </pc:sldChg>
      <pc:sldChg chg="modSp mod">
        <pc:chgData name="Martine Bernhard" userId="54c191ab-6cd7-4a82-9695-b93ce9fc7bc8" providerId="ADAL" clId="{BF764384-F8C3-FB45-95BD-7ABEAA8D2DD9}" dt="2024-06-17T16:22:52.683" v="129" actId="20577"/>
        <pc:sldMkLst>
          <pc:docMk/>
          <pc:sldMk cId="3844073445" sldId="273"/>
        </pc:sldMkLst>
        <pc:spChg chg="mod">
          <ac:chgData name="Martine Bernhard" userId="54c191ab-6cd7-4a82-9695-b93ce9fc7bc8" providerId="ADAL" clId="{BF764384-F8C3-FB45-95BD-7ABEAA8D2DD9}" dt="2024-06-17T16:22:52.683" v="129" actId="20577"/>
          <ac:spMkLst>
            <pc:docMk/>
            <pc:sldMk cId="3844073445" sldId="273"/>
            <ac:spMk id="2" creationId="{DE7076BA-F563-8F09-8DA1-B5C398B4141D}"/>
          </ac:spMkLst>
        </pc:spChg>
      </pc:sldChg>
    </pc:docChg>
  </pc:docChgLst>
  <pc:docChgLst>
    <pc:chgData name="Marije Luschen" userId="S::m.luschen@vario-onderwijsgroep.nl::232e63d5-a1d7-4483-8440-0977ab60b8cf" providerId="AD" clId="Web-{B53E89D3-6D35-4744-B753-53B4B43FBE7C}"/>
    <pc:docChg chg="addSld modSld sldOrd">
      <pc:chgData name="Marije Luschen" userId="S::m.luschen@vario-onderwijsgroep.nl::232e63d5-a1d7-4483-8440-0977ab60b8cf" providerId="AD" clId="Web-{B53E89D3-6D35-4744-B753-53B4B43FBE7C}" dt="2023-11-07T20:14:11.028" v="52"/>
      <pc:docMkLst>
        <pc:docMk/>
      </pc:docMkLst>
      <pc:sldChg chg="modSp">
        <pc:chgData name="Marije Luschen" userId="S::m.luschen@vario-onderwijsgroep.nl::232e63d5-a1d7-4483-8440-0977ab60b8cf" providerId="AD" clId="Web-{B53E89D3-6D35-4744-B753-53B4B43FBE7C}" dt="2023-11-07T20:12:15.882" v="39" actId="20577"/>
        <pc:sldMkLst>
          <pc:docMk/>
          <pc:sldMk cId="392485048" sldId="268"/>
        </pc:sldMkLst>
        <pc:spChg chg="mod">
          <ac:chgData name="Marije Luschen" userId="S::m.luschen@vario-onderwijsgroep.nl::232e63d5-a1d7-4483-8440-0977ab60b8cf" providerId="AD" clId="Web-{B53E89D3-6D35-4744-B753-53B4B43FBE7C}" dt="2023-11-07T20:12:15.882" v="39" actId="20577"/>
          <ac:spMkLst>
            <pc:docMk/>
            <pc:sldMk cId="392485048" sldId="268"/>
            <ac:spMk id="2" creationId="{4579C0AA-4C80-0F07-9D1F-EAFF44D0CE23}"/>
          </ac:spMkLst>
        </pc:spChg>
      </pc:sldChg>
      <pc:sldChg chg="ord">
        <pc:chgData name="Marije Luschen" userId="S::m.luschen@vario-onderwijsgroep.nl::232e63d5-a1d7-4483-8440-0977ab60b8cf" providerId="AD" clId="Web-{B53E89D3-6D35-4744-B753-53B4B43FBE7C}" dt="2023-11-07T20:14:11.028" v="52"/>
        <pc:sldMkLst>
          <pc:docMk/>
          <pc:sldMk cId="4085715890" sldId="270"/>
        </pc:sldMkLst>
      </pc:sldChg>
      <pc:sldChg chg="addSp delSp modSp">
        <pc:chgData name="Marije Luschen" userId="S::m.luschen@vario-onderwijsgroep.nl::232e63d5-a1d7-4483-8440-0977ab60b8cf" providerId="AD" clId="Web-{B53E89D3-6D35-4744-B753-53B4B43FBE7C}" dt="2023-11-07T20:13:53.605" v="51"/>
        <pc:sldMkLst>
          <pc:docMk/>
          <pc:sldMk cId="4294593753" sldId="272"/>
        </pc:sldMkLst>
        <pc:spChg chg="mo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2" creationId="{BC1A56FE-DFB4-8379-E333-67B093AA5872}"/>
          </ac:spMkLst>
        </pc:spChg>
        <pc:spChg chg="del">
          <ac:chgData name="Marije Luschen" userId="S::m.luschen@vario-onderwijsgroep.nl::232e63d5-a1d7-4483-8440-0977ab60b8cf" providerId="AD" clId="Web-{B53E89D3-6D35-4744-B753-53B4B43FBE7C}" dt="2023-11-07T20:13:30.510" v="45"/>
          <ac:spMkLst>
            <pc:docMk/>
            <pc:sldMk cId="4294593753" sldId="272"/>
            <ac:spMk id="10" creationId="{74EF6F51-E5C8-DB03-3D44-3341482151EB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26" creationId="{EA992460-7FA3-40FE-A958-BCD1981B96FB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28" creationId="{ADF57D5B-380D-48E9-8DAD-DD500FE80A01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30" creationId="{065CC8E5-7727-4F29-A17D-114AF339F7DA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32" creationId="{74600802-151E-4F13-8C35-8D5CEDFF64A4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34" creationId="{F125053E-1062-4FE2-974C-546DC769D9F5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589" v="50"/>
          <ac:spMkLst>
            <pc:docMk/>
            <pc:sldMk cId="4294593753" sldId="272"/>
            <ac:spMk id="38" creationId="{11E13B99-9C42-ECF1-BFC6-C95F75EE6BDC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39" creationId="{64C9EE1D-12BB-43F7-9A2A-893578DCA63A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589" v="50"/>
          <ac:spMkLst>
            <pc:docMk/>
            <pc:sldMk cId="4294593753" sldId="272"/>
            <ac:spMk id="41" creationId="{EA992460-7FA3-40FE-A958-BCD1981B96FB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589" v="50"/>
          <ac:spMkLst>
            <pc:docMk/>
            <pc:sldMk cId="4294593753" sldId="272"/>
            <ac:spMk id="43" creationId="{ADF57D5B-380D-48E9-8DAD-DD500FE80A01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589" v="50"/>
          <ac:spMkLst>
            <pc:docMk/>
            <pc:sldMk cId="4294593753" sldId="272"/>
            <ac:spMk id="45" creationId="{065CC8E5-7727-4F29-A17D-114AF339F7DA}"/>
          </ac:spMkLst>
        </pc:spChg>
        <pc:spChg chg="add del">
          <ac:chgData name="Marije Luschen" userId="S::m.luschen@vario-onderwijsgroep.nl::232e63d5-a1d7-4483-8440-0977ab60b8cf" providerId="AD" clId="Web-{B53E89D3-6D35-4744-B753-53B4B43FBE7C}" dt="2023-11-07T20:13:53.589" v="50"/>
          <ac:spMkLst>
            <pc:docMk/>
            <pc:sldMk cId="4294593753" sldId="272"/>
            <ac:spMk id="47" creationId="{F125053E-1062-4FE2-974C-546DC769D9F5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49" creationId="{C4A9CF7B-6D34-42D7-9614-7AA889926123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50" creationId="{43962A31-C54E-4762-B155-59777FED1C75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51" creationId="{58DEA40E-A1A6-474E-BE3B-A06C929EB7A8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52" creationId="{AA7850C8-8932-45FB-824D-8AB7D84691E5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53" creationId="{7472A6C1-76CF-4215-B818-52CFF4D7AAC2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54" creationId="{528BB4B4-FCCA-4BB8-A5B5-7EDD9652DB29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55" creationId="{E61CE9D6-3D74-4540-A98B-232824586A3A}"/>
          </ac:spMkLst>
        </pc:spChg>
        <pc:spChg chg="add">
          <ac:chgData name="Marije Luschen" userId="S::m.luschen@vario-onderwijsgroep.nl::232e63d5-a1d7-4483-8440-0977ab60b8cf" providerId="AD" clId="Web-{B53E89D3-6D35-4744-B753-53B4B43FBE7C}" dt="2023-11-07T20:13:53.605" v="51"/>
          <ac:spMkLst>
            <pc:docMk/>
            <pc:sldMk cId="4294593753" sldId="272"/>
            <ac:spMk id="56" creationId="{9EAD000C-FECC-4415-AB14-16AC3974C64E}"/>
          </ac:spMkLst>
        </pc:spChg>
        <pc:picChg chg="add mod ord">
          <ac:chgData name="Marije Luschen" userId="S::m.luschen@vario-onderwijsgroep.nl::232e63d5-a1d7-4483-8440-0977ab60b8cf" providerId="AD" clId="Web-{B53E89D3-6D35-4744-B753-53B4B43FBE7C}" dt="2023-11-07T20:13:53.605" v="51"/>
          <ac:picMkLst>
            <pc:docMk/>
            <pc:sldMk cId="4294593753" sldId="272"/>
            <ac:picMk id="3" creationId="{46615C92-2E41-48E5-3FBE-62477A528B52}"/>
          </ac:picMkLst>
        </pc:picChg>
        <pc:picChg chg="mod ord">
          <ac:chgData name="Marije Luschen" userId="S::m.luschen@vario-onderwijsgroep.nl::232e63d5-a1d7-4483-8440-0977ab60b8cf" providerId="AD" clId="Web-{B53E89D3-6D35-4744-B753-53B4B43FBE7C}" dt="2023-11-07T20:13:53.605" v="51"/>
          <ac:picMkLst>
            <pc:docMk/>
            <pc:sldMk cId="4294593753" sldId="272"/>
            <ac:picMk id="4" creationId="{89530E46-7D0D-B040-709D-A66CCCFC3618}"/>
          </ac:picMkLst>
        </pc:picChg>
        <pc:picChg chg="mod ord">
          <ac:chgData name="Marije Luschen" userId="S::m.luschen@vario-onderwijsgroep.nl::232e63d5-a1d7-4483-8440-0977ab60b8cf" providerId="AD" clId="Web-{B53E89D3-6D35-4744-B753-53B4B43FBE7C}" dt="2023-11-07T20:13:53.605" v="51"/>
          <ac:picMkLst>
            <pc:docMk/>
            <pc:sldMk cId="4294593753" sldId="272"/>
            <ac:picMk id="6" creationId="{FB0A9E5F-3B1A-A1FE-6274-3E308F20341F}"/>
          </ac:picMkLst>
        </pc:picChg>
      </pc:sldChg>
      <pc:sldChg chg="addSp delSp modSp new">
        <pc:chgData name="Marije Luschen" userId="S::m.luschen@vario-onderwijsgroep.nl::232e63d5-a1d7-4483-8440-0977ab60b8cf" providerId="AD" clId="Web-{B53E89D3-6D35-4744-B753-53B4B43FBE7C}" dt="2023-11-07T20:12:01.835" v="38" actId="1076"/>
        <pc:sldMkLst>
          <pc:docMk/>
          <pc:sldMk cId="927743294" sldId="275"/>
        </pc:sldMkLst>
        <pc:spChg chg="mod">
          <ac:chgData name="Marije Luschen" userId="S::m.luschen@vario-onderwijsgroep.nl::232e63d5-a1d7-4483-8440-0977ab60b8cf" providerId="AD" clId="Web-{B53E89D3-6D35-4744-B753-53B4B43FBE7C}" dt="2023-11-07T20:08:47.968" v="21" actId="20577"/>
          <ac:spMkLst>
            <pc:docMk/>
            <pc:sldMk cId="927743294" sldId="275"/>
            <ac:spMk id="2" creationId="{9406AF55-6BFA-322C-B3A2-1C21F1A1FC2B}"/>
          </ac:spMkLst>
        </pc:spChg>
        <pc:spChg chg="del">
          <ac:chgData name="Marije Luschen" userId="S::m.luschen@vario-onderwijsgroep.nl::232e63d5-a1d7-4483-8440-0977ab60b8cf" providerId="AD" clId="Web-{B53E89D3-6D35-4744-B753-53B4B43FBE7C}" dt="2023-11-07T20:09:44.658" v="22"/>
          <ac:spMkLst>
            <pc:docMk/>
            <pc:sldMk cId="927743294" sldId="275"/>
            <ac:spMk id="3" creationId="{D7235907-FAE6-8292-3C7E-CD1CF550B9DE}"/>
          </ac:spMkLst>
        </pc:spChg>
        <pc:picChg chg="add mod ord">
          <ac:chgData name="Marije Luschen" userId="S::m.luschen@vario-onderwijsgroep.nl::232e63d5-a1d7-4483-8440-0977ab60b8cf" providerId="AD" clId="Web-{B53E89D3-6D35-4744-B753-53B4B43FBE7C}" dt="2023-11-07T20:09:59.064" v="25" actId="1076"/>
          <ac:picMkLst>
            <pc:docMk/>
            <pc:sldMk cId="927743294" sldId="275"/>
            <ac:picMk id="4" creationId="{69C7C4F4-A4DA-FDDD-98CB-0777A2BB867F}"/>
          </ac:picMkLst>
        </pc:picChg>
        <pc:picChg chg="add mod">
          <ac:chgData name="Marije Luschen" userId="S::m.luschen@vario-onderwijsgroep.nl::232e63d5-a1d7-4483-8440-0977ab60b8cf" providerId="AD" clId="Web-{B53E89D3-6D35-4744-B753-53B4B43FBE7C}" dt="2023-11-07T20:11:17.802" v="34" actId="1076"/>
          <ac:picMkLst>
            <pc:docMk/>
            <pc:sldMk cId="927743294" sldId="275"/>
            <ac:picMk id="5" creationId="{14B4EAB7-9479-AAF9-35E6-3F60E9427BC3}"/>
          </ac:picMkLst>
        </pc:picChg>
        <pc:picChg chg="add mod">
          <ac:chgData name="Marije Luschen" userId="S::m.luschen@vario-onderwijsgroep.nl::232e63d5-a1d7-4483-8440-0977ab60b8cf" providerId="AD" clId="Web-{B53E89D3-6D35-4744-B753-53B4B43FBE7C}" dt="2023-11-07T20:11:06.005" v="32" actId="1076"/>
          <ac:picMkLst>
            <pc:docMk/>
            <pc:sldMk cId="927743294" sldId="275"/>
            <ac:picMk id="6" creationId="{8C794B0A-E66A-2C9A-7589-AA22E7A3EE0B}"/>
          </ac:picMkLst>
        </pc:picChg>
        <pc:picChg chg="add mod">
          <ac:chgData name="Marije Luschen" userId="S::m.luschen@vario-onderwijsgroep.nl::232e63d5-a1d7-4483-8440-0977ab60b8cf" providerId="AD" clId="Web-{B53E89D3-6D35-4744-B753-53B4B43FBE7C}" dt="2023-11-07T20:12:01.835" v="38" actId="1076"/>
          <ac:picMkLst>
            <pc:docMk/>
            <pc:sldMk cId="927743294" sldId="275"/>
            <ac:picMk id="7" creationId="{84643BC1-8064-B4F3-7144-5227D3D6A47D}"/>
          </ac:picMkLst>
        </pc:picChg>
      </pc:sldChg>
    </pc:docChg>
  </pc:docChgLst>
  <pc:docChgLst>
    <pc:chgData name="Marije Luschen" userId="S::m.luschen@vario-onderwijsgroep.nl::232e63d5-a1d7-4483-8440-0977ab60b8cf" providerId="AD" clId="Web-{D6DCFFFD-EABB-4A27-9596-080E182E0991}"/>
    <pc:docChg chg="addSld modSld">
      <pc:chgData name="Marije Luschen" userId="S::m.luschen@vario-onderwijsgroep.nl::232e63d5-a1d7-4483-8440-0977ab60b8cf" providerId="AD" clId="Web-{D6DCFFFD-EABB-4A27-9596-080E182E0991}" dt="2023-11-07T19:57:32.838" v="76"/>
      <pc:docMkLst>
        <pc:docMk/>
      </pc:docMkLst>
      <pc:sldChg chg="addSp delSp modSp">
        <pc:chgData name="Marije Luschen" userId="S::m.luschen@vario-onderwijsgroep.nl::232e63d5-a1d7-4483-8440-0977ab60b8cf" providerId="AD" clId="Web-{D6DCFFFD-EABB-4A27-9596-080E182E0991}" dt="2023-11-07T19:49:03.965" v="30" actId="14100"/>
        <pc:sldMkLst>
          <pc:docMk/>
          <pc:sldMk cId="3157336677" sldId="261"/>
        </pc:sldMkLst>
        <pc:spChg chg="mod">
          <ac:chgData name="Marije Luschen" userId="S::m.luschen@vario-onderwijsgroep.nl::232e63d5-a1d7-4483-8440-0977ab60b8cf" providerId="AD" clId="Web-{D6DCFFFD-EABB-4A27-9596-080E182E0991}" dt="2023-11-07T19:47:08.633" v="21" actId="14100"/>
          <ac:spMkLst>
            <pc:docMk/>
            <pc:sldMk cId="3157336677" sldId="261"/>
            <ac:spMk id="2" creationId="{47CA3AE3-DA7D-B40B-524D-134524D61791}"/>
          </ac:spMkLst>
        </pc:spChg>
        <pc:spChg chg="add del mod">
          <ac:chgData name="Marije Luschen" userId="S::m.luschen@vario-onderwijsgroep.nl::232e63d5-a1d7-4483-8440-0977ab60b8cf" providerId="AD" clId="Web-{D6DCFFFD-EABB-4A27-9596-080E182E0991}" dt="2023-11-07T19:46:28.007" v="14"/>
          <ac:spMkLst>
            <pc:docMk/>
            <pc:sldMk cId="3157336677" sldId="261"/>
            <ac:spMk id="4" creationId="{9EB74AA9-7B6D-F611-296C-B2579E4B779C}"/>
          </ac:spMkLst>
        </pc:spChg>
        <pc:picChg chg="del">
          <ac:chgData name="Marije Luschen" userId="S::m.luschen@vario-onderwijsgroep.nl::232e63d5-a1d7-4483-8440-0977ab60b8cf" providerId="AD" clId="Web-{D6DCFFFD-EABB-4A27-9596-080E182E0991}" dt="2023-11-07T19:46:21.304" v="13"/>
          <ac:picMkLst>
            <pc:docMk/>
            <pc:sldMk cId="3157336677" sldId="261"/>
            <ac:picMk id="5" creationId="{B42B88C2-133B-3075-F094-010EC43469C2}"/>
          </ac:picMkLst>
        </pc:picChg>
        <pc:picChg chg="add mod ord">
          <ac:chgData name="Marije Luschen" userId="S::m.luschen@vario-onderwijsgroep.nl::232e63d5-a1d7-4483-8440-0977ab60b8cf" providerId="AD" clId="Web-{D6DCFFFD-EABB-4A27-9596-080E182E0991}" dt="2023-11-07T19:46:57.930" v="19" actId="1076"/>
          <ac:picMkLst>
            <pc:docMk/>
            <pc:sldMk cId="3157336677" sldId="261"/>
            <ac:picMk id="6" creationId="{EBB4E3D4-2129-3308-3F8D-AC5396C169AC}"/>
          </ac:picMkLst>
        </pc:picChg>
        <pc:picChg chg="add mod">
          <ac:chgData name="Marije Luschen" userId="S::m.luschen@vario-onderwijsgroep.nl::232e63d5-a1d7-4483-8440-0977ab60b8cf" providerId="AD" clId="Web-{D6DCFFFD-EABB-4A27-9596-080E182E0991}" dt="2023-11-07T19:47:55.416" v="24" actId="14100"/>
          <ac:picMkLst>
            <pc:docMk/>
            <pc:sldMk cId="3157336677" sldId="261"/>
            <ac:picMk id="7" creationId="{D05A56A0-6534-C32E-3FC3-BDAFB8CCA8BD}"/>
          </ac:picMkLst>
        </pc:picChg>
        <pc:picChg chg="add mod">
          <ac:chgData name="Marije Luschen" userId="S::m.luschen@vario-onderwijsgroep.nl::232e63d5-a1d7-4483-8440-0977ab60b8cf" providerId="AD" clId="Web-{D6DCFFFD-EABB-4A27-9596-080E182E0991}" dt="2023-11-07T19:49:03.965" v="30" actId="14100"/>
          <ac:picMkLst>
            <pc:docMk/>
            <pc:sldMk cId="3157336677" sldId="261"/>
            <ac:picMk id="8" creationId="{8D9C6130-8D6A-D205-5367-FBF4DB3B5E05}"/>
          </ac:picMkLst>
        </pc:picChg>
      </pc:sldChg>
      <pc:sldChg chg="addSp delSp modSp mod setBg addAnim setClrOvrMap">
        <pc:chgData name="Marije Luschen" userId="S::m.luschen@vario-onderwijsgroep.nl::232e63d5-a1d7-4483-8440-0977ab60b8cf" providerId="AD" clId="Web-{D6DCFFFD-EABB-4A27-9596-080E182E0991}" dt="2023-11-07T19:57:32.838" v="76"/>
        <pc:sldMkLst>
          <pc:docMk/>
          <pc:sldMk cId="2390602714" sldId="265"/>
        </pc:sldMkLst>
        <pc:spChg chg="mod ord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2" creationId="{8721D638-3590-EA63-3703-715ABC6DA12C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5"/>
          <ac:spMkLst>
            <pc:docMk/>
            <pc:sldMk cId="2390602714" sldId="265"/>
            <ac:spMk id="57" creationId="{2744A705-2C6A-4924-85BE-FD46BE519B36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5"/>
          <ac:spMkLst>
            <pc:docMk/>
            <pc:sldMk cId="2390602714" sldId="265"/>
            <ac:spMk id="59" creationId="{EFCD118C-7783-4C94-8EDC-7910526AEC0B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5"/>
          <ac:spMkLst>
            <pc:docMk/>
            <pc:sldMk cId="2390602714" sldId="265"/>
            <ac:spMk id="61" creationId="{67AAFBA3-2C10-40B4-9AB7-A51F6E8EBFC2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5"/>
          <ac:spMkLst>
            <pc:docMk/>
            <pc:sldMk cId="2390602714" sldId="265"/>
            <ac:spMk id="63" creationId="{93C50455-CACE-4D73-B570-5BB90232F2B6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4"/>
          <ac:spMkLst>
            <pc:docMk/>
            <pc:sldMk cId="2390602714" sldId="265"/>
            <ac:spMk id="67" creationId="{604A7474-9B03-A615-48EC-CEDDA7E7D6D2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27.180" v="62"/>
          <ac:spMkLst>
            <pc:docMk/>
            <pc:sldMk cId="2390602714" sldId="265"/>
            <ac:spMk id="68" creationId="{BACCC249-6C19-41DD-AAFA-4DB2A1AE20BD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27.180" v="62"/>
          <ac:spMkLst>
            <pc:docMk/>
            <pc:sldMk cId="2390602714" sldId="265"/>
            <ac:spMk id="70" creationId="{DF9E8A3E-4519-4092-A26E-2037E3E50DAE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27.180" v="62"/>
          <ac:spMkLst>
            <pc:docMk/>
            <pc:sldMk cId="2390602714" sldId="265"/>
            <ac:spMk id="72" creationId="{4B392D36-B685-45E0-B197-6EE5D748093B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27.180" v="62"/>
          <ac:spMkLst>
            <pc:docMk/>
            <pc:sldMk cId="2390602714" sldId="265"/>
            <ac:spMk id="74" creationId="{9DCA8533-CC5E-4754-9A04-047EDE49E0F9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4"/>
          <ac:spMkLst>
            <pc:docMk/>
            <pc:sldMk cId="2390602714" sldId="265"/>
            <ac:spMk id="76" creationId="{BC834C09-A316-497B-9771-15920104D4C5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4"/>
          <ac:spMkLst>
            <pc:docMk/>
            <pc:sldMk cId="2390602714" sldId="265"/>
            <ac:spMk id="77" creationId="{47BA6B54-FD0C-4B20-816F-3B6BEEA1D65C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4"/>
          <ac:spMkLst>
            <pc:docMk/>
            <pc:sldMk cId="2390602714" sldId="265"/>
            <ac:spMk id="78" creationId="{4AC7689F-BE25-443E-B15D-45268CC4AB50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4"/>
          <ac:spMkLst>
            <pc:docMk/>
            <pc:sldMk cId="2390602714" sldId="265"/>
            <ac:spMk id="79" creationId="{CE90C7AB-40E9-481F-980A-EDD19EFF359D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4"/>
          <ac:spMkLst>
            <pc:docMk/>
            <pc:sldMk cId="2390602714" sldId="265"/>
            <ac:spMk id="80" creationId="{5296173E-160F-42EA-B0C9-8E2804C9A375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4"/>
          <ac:spMkLst>
            <pc:docMk/>
            <pc:sldMk cId="2390602714" sldId="265"/>
            <ac:spMk id="81" creationId="{23ADD3AA-6CC0-4B1A-B4A3-98AD78A1EACC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6:36.743" v="64"/>
          <ac:spMkLst>
            <pc:docMk/>
            <pc:sldMk cId="2390602714" sldId="265"/>
            <ac:spMk id="82" creationId="{85FD8413-571F-456D-BB62-4C204826EBA7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06.634" v="70"/>
          <ac:spMkLst>
            <pc:docMk/>
            <pc:sldMk cId="2390602714" sldId="265"/>
            <ac:spMk id="84" creationId="{294BE718-56BA-4555-B880-8497742E6AA2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06.634" v="70"/>
          <ac:spMkLst>
            <pc:docMk/>
            <pc:sldMk cId="2390602714" sldId="265"/>
            <ac:spMk id="85" creationId="{2E71F825-A3B9-4015-A4BA-3B904C61B56C}"/>
          </ac:spMkLst>
        </pc:spChg>
        <pc:spChg chg="add del mod">
          <ac:chgData name="Marije Luschen" userId="S::m.luschen@vario-onderwijsgroep.nl::232e63d5-a1d7-4483-8440-0977ab60b8cf" providerId="AD" clId="Web-{D6DCFFFD-EABB-4A27-9596-080E182E0991}" dt="2023-11-07T19:56:51.634" v="67"/>
          <ac:spMkLst>
            <pc:docMk/>
            <pc:sldMk cId="2390602714" sldId="265"/>
            <ac:spMk id="86" creationId="{D468FB8A-FFB3-6469-BBB6-779B5CD8462D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90" creationId="{2744A705-2C6A-4924-85BE-FD46BE519B36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92" creationId="{EFCD118C-7783-4C94-8EDC-7910526AEC0B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94" creationId="{67AAFBA3-2C10-40B4-9AB7-A51F6E8EBFC2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96" creationId="{93C50455-CACE-4D73-B570-5BB90232F2B6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32.838" v="75"/>
          <ac:spMkLst>
            <pc:docMk/>
            <pc:sldMk cId="2390602714" sldId="265"/>
            <ac:spMk id="101" creationId="{2744A705-2C6A-4924-85BE-FD46BE519B36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32.838" v="75"/>
          <ac:spMkLst>
            <pc:docMk/>
            <pc:sldMk cId="2390602714" sldId="265"/>
            <ac:spMk id="103" creationId="{EFCD118C-7783-4C94-8EDC-7910526AEC0B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32.838" v="75"/>
          <ac:spMkLst>
            <pc:docMk/>
            <pc:sldMk cId="2390602714" sldId="265"/>
            <ac:spMk id="105" creationId="{67AAFBA3-2C10-40B4-9AB7-A51F6E8EBFC2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7:32.838" v="75"/>
          <ac:spMkLst>
            <pc:docMk/>
            <pc:sldMk cId="2390602714" sldId="265"/>
            <ac:spMk id="107" creationId="{93C50455-CACE-4D73-B570-5BB90232F2B6}"/>
          </ac:spMkLst>
        </pc:spChg>
        <pc:spChg chg="add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109" creationId="{3672D4B7-46FC-4C20-9A40-1C07C2F04EC6}"/>
          </ac:spMkLst>
        </pc:spChg>
        <pc:spChg chg="add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110" creationId="{2744A705-2C6A-4924-85BE-FD46BE519B36}"/>
          </ac:spMkLst>
        </pc:spChg>
        <pc:spChg chg="add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111" creationId="{EFCD118C-7783-4C94-8EDC-7910526AEC0B}"/>
          </ac:spMkLst>
        </pc:spChg>
        <pc:spChg chg="add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112" creationId="{B607A0AB-7A2D-44AF-B876-9655821A7DA3}"/>
          </ac:spMkLst>
        </pc:spChg>
        <pc:spChg chg="add">
          <ac:chgData name="Marije Luschen" userId="S::m.luschen@vario-onderwijsgroep.nl::232e63d5-a1d7-4483-8440-0977ab60b8cf" providerId="AD" clId="Web-{D6DCFFFD-EABB-4A27-9596-080E182E0991}" dt="2023-11-07T19:57:32.838" v="76"/>
          <ac:spMkLst>
            <pc:docMk/>
            <pc:sldMk cId="2390602714" sldId="265"/>
            <ac:spMk id="113" creationId="{35EC393D-764C-4624-9871-BD5C73281F61}"/>
          </ac:spMkLst>
        </pc:spChg>
        <pc:picChg chg="mod ord">
          <ac:chgData name="Marije Luschen" userId="S::m.luschen@vario-onderwijsgroep.nl::232e63d5-a1d7-4483-8440-0977ab60b8cf" providerId="AD" clId="Web-{D6DCFFFD-EABB-4A27-9596-080E182E0991}" dt="2023-11-07T19:57:32.838" v="76"/>
          <ac:picMkLst>
            <pc:docMk/>
            <pc:sldMk cId="2390602714" sldId="265"/>
            <ac:picMk id="19" creationId="{30F26BD9-1C0B-0754-5DCB-EEE09C477A9E}"/>
          </ac:picMkLst>
        </pc:picChg>
        <pc:picChg chg="mod">
          <ac:chgData name="Marije Luschen" userId="S::m.luschen@vario-onderwijsgroep.nl::232e63d5-a1d7-4483-8440-0977ab60b8cf" providerId="AD" clId="Web-{D6DCFFFD-EABB-4A27-9596-080E182E0991}" dt="2023-11-07T19:57:32.838" v="76"/>
          <ac:picMkLst>
            <pc:docMk/>
            <pc:sldMk cId="2390602714" sldId="265"/>
            <ac:picMk id="37" creationId="{0B78605A-E9EE-3C10-5FC2-B55C7CC14425}"/>
          </ac:picMkLst>
        </pc:picChg>
        <pc:picChg chg="mod ord">
          <ac:chgData name="Marije Luschen" userId="S::m.luschen@vario-onderwijsgroep.nl::232e63d5-a1d7-4483-8440-0977ab60b8cf" providerId="AD" clId="Web-{D6DCFFFD-EABB-4A27-9596-080E182E0991}" dt="2023-11-07T19:57:32.838" v="76"/>
          <ac:picMkLst>
            <pc:docMk/>
            <pc:sldMk cId="2390602714" sldId="265"/>
            <ac:picMk id="39" creationId="{B1179631-CBDE-BE49-03D2-0C25562097E7}"/>
          </ac:picMkLst>
        </pc:picChg>
        <pc:picChg chg="mod">
          <ac:chgData name="Marije Luschen" userId="S::m.luschen@vario-onderwijsgroep.nl::232e63d5-a1d7-4483-8440-0977ab60b8cf" providerId="AD" clId="Web-{D6DCFFFD-EABB-4A27-9596-080E182E0991}" dt="2023-11-07T19:57:32.838" v="76"/>
          <ac:picMkLst>
            <pc:docMk/>
            <pc:sldMk cId="2390602714" sldId="265"/>
            <ac:picMk id="42" creationId="{EB44A4F9-2650-EEA5-21C2-45F996F40E8A}"/>
          </ac:picMkLst>
        </pc:picChg>
      </pc:sldChg>
      <pc:sldChg chg="addSp delSp modSp new mod setBg setClrOvrMap">
        <pc:chgData name="Marije Luschen" userId="S::m.luschen@vario-onderwijsgroep.nl::232e63d5-a1d7-4483-8440-0977ab60b8cf" providerId="AD" clId="Web-{D6DCFFFD-EABB-4A27-9596-080E182E0991}" dt="2023-11-07T19:54:04.613" v="43"/>
        <pc:sldMkLst>
          <pc:docMk/>
          <pc:sldMk cId="477232953" sldId="274"/>
        </pc:sldMkLst>
        <pc:spChg chg="mod ord">
          <ac:chgData name="Marije Luschen" userId="S::m.luschen@vario-onderwijsgroep.nl::232e63d5-a1d7-4483-8440-0977ab60b8cf" providerId="AD" clId="Web-{D6DCFFFD-EABB-4A27-9596-080E182E0991}" dt="2023-11-07T19:54:04.613" v="43"/>
          <ac:spMkLst>
            <pc:docMk/>
            <pc:sldMk cId="477232953" sldId="274"/>
            <ac:spMk id="2" creationId="{6269CF23-7FA9-8768-2B4E-62C750A94D92}"/>
          </ac:spMkLst>
        </pc:spChg>
        <pc:spChg chg="del">
          <ac:chgData name="Marije Luschen" userId="S::m.luschen@vario-onderwijsgroep.nl::232e63d5-a1d7-4483-8440-0977ab60b8cf" providerId="AD" clId="Web-{D6DCFFFD-EABB-4A27-9596-080E182E0991}" dt="2023-11-07T19:50:04.435" v="31"/>
          <ac:spMkLst>
            <pc:docMk/>
            <pc:sldMk cId="477232953" sldId="274"/>
            <ac:spMk id="3" creationId="{5FF1705E-6D3A-C2F1-2D6C-836389D81F81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4:04.613" v="42"/>
          <ac:spMkLst>
            <pc:docMk/>
            <pc:sldMk cId="477232953" sldId="274"/>
            <ac:spMk id="10" creationId="{4505983C-1613-A9F6-50D8-3695E2BE60F7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4:04.613" v="42"/>
          <ac:spMkLst>
            <pc:docMk/>
            <pc:sldMk cId="477232953" sldId="274"/>
            <ac:spMk id="13" creationId="{294BE718-56BA-4555-B880-8497742E6AA2}"/>
          </ac:spMkLst>
        </pc:spChg>
        <pc:spChg chg="add del">
          <ac:chgData name="Marije Luschen" userId="S::m.luschen@vario-onderwijsgroep.nl::232e63d5-a1d7-4483-8440-0977ab60b8cf" providerId="AD" clId="Web-{D6DCFFFD-EABB-4A27-9596-080E182E0991}" dt="2023-11-07T19:54:04.613" v="42"/>
          <ac:spMkLst>
            <pc:docMk/>
            <pc:sldMk cId="477232953" sldId="274"/>
            <ac:spMk id="15" creationId="{2E71F825-A3B9-4015-A4BA-3B904C61B56C}"/>
          </ac:spMkLst>
        </pc:spChg>
        <pc:spChg chg="add">
          <ac:chgData name="Marije Luschen" userId="S::m.luschen@vario-onderwijsgroep.nl::232e63d5-a1d7-4483-8440-0977ab60b8cf" providerId="AD" clId="Web-{D6DCFFFD-EABB-4A27-9596-080E182E0991}" dt="2023-11-07T19:54:04.613" v="43"/>
          <ac:spMkLst>
            <pc:docMk/>
            <pc:sldMk cId="477232953" sldId="274"/>
            <ac:spMk id="17" creationId="{EEC30EFD-3C06-C042-D0DD-80F92F29EA98}"/>
          </ac:spMkLst>
        </pc:spChg>
        <pc:picChg chg="add mod ord">
          <ac:chgData name="Marije Luschen" userId="S::m.luschen@vario-onderwijsgroep.nl::232e63d5-a1d7-4483-8440-0977ab60b8cf" providerId="AD" clId="Web-{D6DCFFFD-EABB-4A27-9596-080E182E0991}" dt="2023-11-07T19:54:04.613" v="43"/>
          <ac:picMkLst>
            <pc:docMk/>
            <pc:sldMk cId="477232953" sldId="274"/>
            <ac:picMk id="4" creationId="{8C1AE1BA-01E0-A05A-B081-5806E1B90C29}"/>
          </ac:picMkLst>
        </pc:picChg>
        <pc:picChg chg="add mod">
          <ac:chgData name="Marije Luschen" userId="S::m.luschen@vario-onderwijsgroep.nl::232e63d5-a1d7-4483-8440-0977ab60b8cf" providerId="AD" clId="Web-{D6DCFFFD-EABB-4A27-9596-080E182E0991}" dt="2023-11-07T19:54:04.613" v="43"/>
          <ac:picMkLst>
            <pc:docMk/>
            <pc:sldMk cId="477232953" sldId="274"/>
            <ac:picMk id="5" creationId="{BE9B192F-A1B6-4237-DCE1-9E379E2CAECC}"/>
          </ac:picMkLst>
        </pc:picChg>
        <pc:picChg chg="add mod">
          <ac:chgData name="Marije Luschen" userId="S::m.luschen@vario-onderwijsgroep.nl::232e63d5-a1d7-4483-8440-0977ab60b8cf" providerId="AD" clId="Web-{D6DCFFFD-EABB-4A27-9596-080E182E0991}" dt="2023-11-07T19:54:04.613" v="43"/>
          <ac:picMkLst>
            <pc:docMk/>
            <pc:sldMk cId="477232953" sldId="274"/>
            <ac:picMk id="6" creationId="{FF9D77B5-9563-603C-61EA-F587F950DC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5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89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1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84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53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794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4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18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7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163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12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6486AB-CFB6-FA45-BF96-CE71E5351B46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117530D-9089-5C48-A655-60AAA6717F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67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F6BAD5-16DC-DB38-7593-87241BC64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spc="-60"/>
              <a:t>Kamp Schiermonnikoog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7D949C-521A-B6A5-5C52-AA20292A3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753" y="2535446"/>
            <a:ext cx="8983489" cy="355445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182880">
              <a:buFont typeface="Wingdings 2" pitchFamily="18" charset="2"/>
              <a:buChar char=""/>
            </a:pPr>
            <a:endParaRPr lang="en-US" sz="2400" b="1" dirty="0">
              <a:solidFill>
                <a:schemeClr val="tx1"/>
              </a:solidFill>
            </a:endParaRPr>
          </a:p>
          <a:p>
            <a:pPr indent="-182880">
              <a:buFont typeface="Wingdings 2" pitchFamily="18" charset="2"/>
              <a:buChar char=""/>
            </a:pPr>
            <a:r>
              <a:rPr lang="en-US" sz="2400" b="1" dirty="0" err="1">
                <a:solidFill>
                  <a:schemeClr val="tx1"/>
                </a:solidFill>
              </a:rPr>
              <a:t>Maandag</a:t>
            </a:r>
            <a:r>
              <a:rPr lang="en-US" sz="2400" b="1" dirty="0">
                <a:solidFill>
                  <a:schemeClr val="tx1"/>
                </a:solidFill>
              </a:rPr>
              <a:t> 8 </a:t>
            </a:r>
            <a:r>
              <a:rPr lang="en-US" sz="2400" b="1" dirty="0" err="1">
                <a:solidFill>
                  <a:schemeClr val="tx1"/>
                </a:solidFill>
              </a:rPr>
              <a:t>juli</a:t>
            </a:r>
            <a:r>
              <a:rPr lang="en-US" sz="2400" b="1" dirty="0">
                <a:solidFill>
                  <a:schemeClr val="tx1"/>
                </a:solidFill>
              </a:rPr>
              <a:t> t/m </a:t>
            </a:r>
            <a:r>
              <a:rPr lang="en-US" sz="2400" b="1" dirty="0" err="1">
                <a:solidFill>
                  <a:schemeClr val="tx1"/>
                </a:solidFill>
              </a:rPr>
              <a:t>donderdag</a:t>
            </a:r>
            <a:r>
              <a:rPr lang="en-US" sz="2400" b="1" dirty="0">
                <a:solidFill>
                  <a:schemeClr val="tx1"/>
                </a:solidFill>
              </a:rPr>
              <a:t> 11 </a:t>
            </a:r>
            <a:r>
              <a:rPr lang="en-US" sz="2400" b="1" dirty="0" err="1">
                <a:solidFill>
                  <a:schemeClr val="tx1"/>
                </a:solidFill>
              </a:rPr>
              <a:t>juli</a:t>
            </a:r>
            <a:r>
              <a:rPr lang="en-US" sz="2400" b="1" dirty="0">
                <a:solidFill>
                  <a:schemeClr val="tx1"/>
                </a:solidFill>
              </a:rPr>
              <a:t> 2024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indent="-182880">
              <a:buFont typeface="Wingdings 2" pitchFamily="18" charset="2"/>
              <a:buChar char=""/>
            </a:pPr>
            <a:endParaRPr lang="en-US" sz="2000" dirty="0">
              <a:solidFill>
                <a:schemeClr val="tx1"/>
              </a:solidFill>
            </a:endParaRPr>
          </a:p>
          <a:p>
            <a:pPr indent="-182880">
              <a:buFont typeface="Wingdings 2" pitchFamily="18" charset="2"/>
              <a:buChar char=""/>
            </a:pPr>
            <a:r>
              <a:rPr lang="en-US" sz="2000" dirty="0" err="1">
                <a:solidFill>
                  <a:schemeClr val="tx1"/>
                </a:solidFill>
              </a:rPr>
              <a:t>Begeleiders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/>
                </a:solidFill>
              </a:rPr>
              <a:t>Mevrouw Meulendijks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/>
                </a:solidFill>
              </a:rPr>
              <a:t> Meneer Van der Hoek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/>
                </a:solidFill>
              </a:rPr>
              <a:t>Mevrouw Post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/>
                </a:solidFill>
              </a:rPr>
              <a:t>Mevrouw Bernhard (ma. t/m wo.) 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sz="2000" dirty="0">
                <a:solidFill>
                  <a:schemeClr val="tx1"/>
                </a:solidFill>
              </a:rPr>
              <a:t>Meneer  </a:t>
            </a:r>
            <a:r>
              <a:rPr lang="en-US" sz="2000" dirty="0" err="1">
                <a:solidFill>
                  <a:schemeClr val="tx1"/>
                </a:solidFill>
              </a:rPr>
              <a:t>Koelewijn</a:t>
            </a:r>
            <a:r>
              <a:rPr lang="en-US" sz="2000" dirty="0">
                <a:solidFill>
                  <a:schemeClr val="tx1"/>
                </a:solidFill>
              </a:rPr>
              <a:t> (wo. t/m do.)</a:t>
            </a:r>
          </a:p>
          <a:p>
            <a:pPr indent="-182880">
              <a:buFont typeface="Wingdings 2" pitchFamily="18" charset="2"/>
              <a:buChar char="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ACCC249-6C19-41DD-AAFA-4DB2A1AE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9E8A3E-4519-4092-A26E-2037E3E50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4E33B5-FDDB-BEE0-60D4-79C1E812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Crazy 88</a:t>
            </a:r>
          </a:p>
        </p:txBody>
      </p:sp>
      <p:pic>
        <p:nvPicPr>
          <p:cNvPr id="9" name="Afbeelding 8" descr="Afbeelding met persoon, person, overdekt, kleding&#10;&#10;Automatisch gegenereerde beschrijving">
            <a:extLst>
              <a:ext uri="{FF2B5EF4-FFF2-40B4-BE49-F238E27FC236}">
                <a16:creationId xmlns:a16="http://schemas.microsoft.com/office/drawing/2014/main" id="{BEB52FBC-A0B8-D891-2008-2D7DD49D96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12965" y="1132417"/>
            <a:ext cx="2440819" cy="1830614"/>
          </a:xfrm>
          <a:prstGeom prst="rect">
            <a:avLst/>
          </a:prstGeom>
        </p:spPr>
      </p:pic>
      <p:pic>
        <p:nvPicPr>
          <p:cNvPr id="7" name="Afbeelding 6" descr="Afbeelding met persoon, kleding, jurk, muur&#10;&#10;Automatisch gegenereerde beschrijving">
            <a:extLst>
              <a:ext uri="{FF2B5EF4-FFF2-40B4-BE49-F238E27FC236}">
                <a16:creationId xmlns:a16="http://schemas.microsoft.com/office/drawing/2014/main" id="{D726F538-1C4D-E9B5-6A4C-C2F8723350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171" y="827315"/>
            <a:ext cx="3254425" cy="2440819"/>
          </a:xfrm>
          <a:prstGeom prst="rect">
            <a:avLst/>
          </a:prstGeom>
        </p:spPr>
      </p:pic>
      <p:pic>
        <p:nvPicPr>
          <p:cNvPr id="5" name="Tijdelijke aanduiding voor inhoud 4" descr="Afbeelding met buitenshuis, wolk, gras, hemel&#10;&#10;Automatisch gegenereerde beschrijving">
            <a:extLst>
              <a:ext uri="{FF2B5EF4-FFF2-40B4-BE49-F238E27FC236}">
                <a16:creationId xmlns:a16="http://schemas.microsoft.com/office/drawing/2014/main" id="{2B52EABC-42CE-2159-9EA4-BC77FAC10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12965" y="3894970"/>
            <a:ext cx="2440818" cy="1830613"/>
          </a:xfrm>
          <a:prstGeom prst="rect">
            <a:avLst/>
          </a:prstGeom>
        </p:spPr>
      </p:pic>
      <p:pic>
        <p:nvPicPr>
          <p:cNvPr id="10" name="Afbeelding 9" descr="Afbeelding met persoon, kleding, Container, brandblusser&#10;&#10;Automatisch gegenereerde beschrijving">
            <a:extLst>
              <a:ext uri="{FF2B5EF4-FFF2-40B4-BE49-F238E27FC236}">
                <a16:creationId xmlns:a16="http://schemas.microsoft.com/office/drawing/2014/main" id="{E0623B86-86B7-0B05-F73E-BF8CF9461B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757" y="3589868"/>
            <a:ext cx="2561252" cy="24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6AF55-6BFA-322C-B3A2-1C21F1A1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Kookopdracht</a:t>
            </a:r>
            <a:br>
              <a:rPr lang="nl-NL"/>
            </a:br>
            <a:br>
              <a:rPr lang="nl-NL"/>
            </a:br>
            <a:r>
              <a:rPr lang="nl-NL"/>
              <a:t>zelf shoppen en koken!</a:t>
            </a:r>
            <a:br>
              <a:rPr lang="nl-NL"/>
            </a:br>
            <a:endParaRPr lang="nl-NL"/>
          </a:p>
        </p:txBody>
      </p:sp>
      <p:pic>
        <p:nvPicPr>
          <p:cNvPr id="4" name="Tijdelijke aanduiding voor inhoud 3" descr="Pannenkoeken met kaneel — (Smulweb recept) | Jumbo">
            <a:extLst>
              <a:ext uri="{FF2B5EF4-FFF2-40B4-BE49-F238E27FC236}">
                <a16:creationId xmlns:a16="http://schemas.microsoft.com/office/drawing/2014/main" id="{69C7C4F4-A4DA-FDDD-98CB-0777A2BB8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706" y="-1330"/>
            <a:ext cx="3090153" cy="3090153"/>
          </a:xfrm>
        </p:spPr>
      </p:pic>
      <p:pic>
        <p:nvPicPr>
          <p:cNvPr id="5" name="Afbeelding 4" descr="Broodje hamburger (met coleslaw) - &lt;30 minuten | SmaakMenutie">
            <a:extLst>
              <a:ext uri="{FF2B5EF4-FFF2-40B4-BE49-F238E27FC236}">
                <a16:creationId xmlns:a16="http://schemas.microsoft.com/office/drawing/2014/main" id="{14B4EAB7-9479-AAF9-35E6-3F60E9427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7428993" y="3238398"/>
            <a:ext cx="4127162" cy="2748266"/>
          </a:xfrm>
          <a:prstGeom prst="rect">
            <a:avLst/>
          </a:prstGeom>
        </p:spPr>
      </p:pic>
      <p:pic>
        <p:nvPicPr>
          <p:cNvPr id="6" name="Afbeelding 5" descr="Italiaanse pasta salade - Jaimy's Kitchen">
            <a:extLst>
              <a:ext uri="{FF2B5EF4-FFF2-40B4-BE49-F238E27FC236}">
                <a16:creationId xmlns:a16="http://schemas.microsoft.com/office/drawing/2014/main" id="{8C794B0A-E66A-2C9A-7589-AA22E7A3E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151" y="162330"/>
            <a:ext cx="3699145" cy="2763871"/>
          </a:xfrm>
          <a:prstGeom prst="rect">
            <a:avLst/>
          </a:prstGeom>
        </p:spPr>
      </p:pic>
      <p:pic>
        <p:nvPicPr>
          <p:cNvPr id="7" name="Afbeelding 6" descr="Macaroni met kaas, broccoli en ham | Recepten | 15gram">
            <a:extLst>
              <a:ext uri="{FF2B5EF4-FFF2-40B4-BE49-F238E27FC236}">
                <a16:creationId xmlns:a16="http://schemas.microsoft.com/office/drawing/2014/main" id="{84643BC1-8064-B4F3-7144-5227D3D6A4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741" y="3341451"/>
            <a:ext cx="3797029" cy="25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79C0AA-4C80-0F07-9D1F-EAFF44D0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err="1"/>
              <a:t>Bunkermuseum</a:t>
            </a:r>
          </a:p>
        </p:txBody>
      </p:sp>
      <p:pic>
        <p:nvPicPr>
          <p:cNvPr id="7" name="Afbeelding 6" descr="Afbeelding met kaart, schermopname&#10;&#10;Automatisch gegenereerde beschrijving">
            <a:extLst>
              <a:ext uri="{FF2B5EF4-FFF2-40B4-BE49-F238E27FC236}">
                <a16:creationId xmlns:a16="http://schemas.microsoft.com/office/drawing/2014/main" id="{C68EFA99-A6C6-D08B-8E54-C642B6C6C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80310" y="929227"/>
            <a:ext cx="3556755" cy="2667566"/>
          </a:xfrm>
          <a:prstGeom prst="rect">
            <a:avLst/>
          </a:prstGeom>
        </p:spPr>
      </p:pic>
      <p:pic>
        <p:nvPicPr>
          <p:cNvPr id="5" name="Tijdelijke aanduiding voor inhoud 4" descr="Afbeelding met buitenshuis, wolk, hemel, gras&#10;&#10;Automatisch gegenereerde beschrijving">
            <a:extLst>
              <a:ext uri="{FF2B5EF4-FFF2-40B4-BE49-F238E27FC236}">
                <a16:creationId xmlns:a16="http://schemas.microsoft.com/office/drawing/2014/main" id="{F5FBA61C-AD43-48C2-5396-4D997384C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54934" y="929227"/>
            <a:ext cx="3556755" cy="26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52" name="Rectangle 42">
            <a:extLst>
              <a:ext uri="{FF2B5EF4-FFF2-40B4-BE49-F238E27FC236}">
                <a16:creationId xmlns:a16="http://schemas.microsoft.com/office/drawing/2014/main" id="{AA7850C8-8932-45FB-824D-8AB7D8469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528BB4B4-FCCA-4BB8-A5B5-7EDD9652D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1A56FE-DFB4-8379-E333-67B093AA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7" y="1298448"/>
            <a:ext cx="384793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/>
              <a:t>Activiteiten op het strand en op zee</a:t>
            </a:r>
          </a:p>
        </p:txBody>
      </p:sp>
      <p:sp>
        <p:nvSpPr>
          <p:cNvPr id="56" name="Rectangle 46">
            <a:extLst>
              <a:ext uri="{FF2B5EF4-FFF2-40B4-BE49-F238E27FC236}">
                <a16:creationId xmlns:a16="http://schemas.microsoft.com/office/drawing/2014/main" id="{9EAD000C-FECC-4415-AB14-16AC3974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758952"/>
            <a:ext cx="3379859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buitenshuis, wolk, hemel, grond&#10;&#10;Automatisch gegenereerde beschrijving">
            <a:extLst>
              <a:ext uri="{FF2B5EF4-FFF2-40B4-BE49-F238E27FC236}">
                <a16:creationId xmlns:a16="http://schemas.microsoft.com/office/drawing/2014/main" id="{FB0A9E5F-3B1A-A1FE-6274-3E308F203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301020" y="923661"/>
            <a:ext cx="3003271" cy="286207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4A9CF7B-6D34-42D7-9614-7AA889926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758952"/>
            <a:ext cx="2849303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DEA40E-A1A6-474E-BE3B-A06C929EB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4115150"/>
            <a:ext cx="3379859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jdelijke aanduiding voor inhoud 2" descr="SUP OP ZEE - Cup of Sup">
            <a:extLst>
              <a:ext uri="{FF2B5EF4-FFF2-40B4-BE49-F238E27FC236}">
                <a16:creationId xmlns:a16="http://schemas.microsoft.com/office/drawing/2014/main" id="{46615C92-2E41-48E5-3FBE-62477A528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9903" y="4299858"/>
            <a:ext cx="2900717" cy="1624402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472A6C1-76CF-4215-B818-52CFF4D7A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2722807"/>
            <a:ext cx="2849303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10" descr="Afbeelding met buitenshuis, hemel, persoon, wolk&#10;&#10;Automatisch gegenereerde beschrijving">
            <a:extLst>
              <a:ext uri="{FF2B5EF4-FFF2-40B4-BE49-F238E27FC236}">
                <a16:creationId xmlns:a16="http://schemas.microsoft.com/office/drawing/2014/main" id="{89530E46-7D0D-B040-709D-A66CCCFC36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801387" y="3280210"/>
            <a:ext cx="2523744" cy="22522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61CE9D6-3D74-4540-A98B-232824586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59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C19D6-9261-1ED5-76C0-0D09EE55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vuurtoren</a:t>
            </a:r>
          </a:p>
        </p:txBody>
      </p:sp>
      <p:pic>
        <p:nvPicPr>
          <p:cNvPr id="5" name="Tijdelijke aanduiding voor inhoud 4" descr="Afbeelding met hemel, buitenshuis, kleding, persoon&#10;&#10;Automatisch gegenereerde beschrijving">
            <a:extLst>
              <a:ext uri="{FF2B5EF4-FFF2-40B4-BE49-F238E27FC236}">
                <a16:creationId xmlns:a16="http://schemas.microsoft.com/office/drawing/2014/main" id="{6C354FB1-D500-7E15-CF01-8265B0434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114746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ACCC249-6C19-41DD-AAFA-4DB2A1AE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E8A3E-4519-4092-A26E-2037E3E50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076BA-F563-8F09-8DA1-B5C398B4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Barbecue </a:t>
            </a:r>
            <a:r>
              <a:rPr lang="en-US" sz="5500" spc="-100" dirty="0" err="1"/>
              <a:t>Berkenplas</a:t>
            </a:r>
            <a:endParaRPr lang="en-US" sz="5500" spc="-100" dirty="0"/>
          </a:p>
        </p:txBody>
      </p:sp>
      <p:pic>
        <p:nvPicPr>
          <p:cNvPr id="11" name="Tijdelijke aanduiding voor inhoud 10" descr="Afbeelding met buitenshuis, wolk, hemel, grond&#10;&#10;Automatisch gegenereerde beschrijving">
            <a:extLst>
              <a:ext uri="{FF2B5EF4-FFF2-40B4-BE49-F238E27FC236}">
                <a16:creationId xmlns:a16="http://schemas.microsoft.com/office/drawing/2014/main" id="{4E312029-2783-4864-D3B6-F62540E9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162" y="827315"/>
            <a:ext cx="3254425" cy="2440819"/>
          </a:xfrm>
          <a:prstGeom prst="rect">
            <a:avLst/>
          </a:prstGeom>
        </p:spPr>
      </p:pic>
      <p:pic>
        <p:nvPicPr>
          <p:cNvPr id="7" name="Afbeelding 6" descr="Afbeelding met buitenshuis, kleding, persoon, schoeisel&#10;&#10;Automatisch gegenereerde beschrijving">
            <a:extLst>
              <a:ext uri="{FF2B5EF4-FFF2-40B4-BE49-F238E27FC236}">
                <a16:creationId xmlns:a16="http://schemas.microsoft.com/office/drawing/2014/main" id="{5A43B7AC-4B8C-05A9-FA23-6833CC701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653488" y="827315"/>
            <a:ext cx="2671791" cy="2440819"/>
          </a:xfrm>
          <a:prstGeom prst="rect">
            <a:avLst/>
          </a:prstGeom>
        </p:spPr>
      </p:pic>
      <p:pic>
        <p:nvPicPr>
          <p:cNvPr id="9" name="Afbeelding 8" descr="Afbeelding met buitenshuis, hemel, boom, kleding&#10;&#10;Automatisch gegenereerde beschrijving">
            <a:extLst>
              <a:ext uri="{FF2B5EF4-FFF2-40B4-BE49-F238E27FC236}">
                <a16:creationId xmlns:a16="http://schemas.microsoft.com/office/drawing/2014/main" id="{EEA47637-8885-460A-D136-F108BED4FE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2965" y="3711284"/>
            <a:ext cx="2440818" cy="2197985"/>
          </a:xfrm>
          <a:prstGeom prst="rect">
            <a:avLst/>
          </a:prstGeom>
        </p:spPr>
      </p:pic>
      <p:pic>
        <p:nvPicPr>
          <p:cNvPr id="5" name="Tijdelijke aanduiding voor inhoud 4" descr="Afbeelding met buitenshuis, hemel, kleding, wolk&#10;&#10;Automatisch gegenereerde beschrijving">
            <a:extLst>
              <a:ext uri="{FF2B5EF4-FFF2-40B4-BE49-F238E27FC236}">
                <a16:creationId xmlns:a16="http://schemas.microsoft.com/office/drawing/2014/main" id="{CF90BDBD-A968-D38B-6C3C-5FDCCE52F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2533" y="3589868"/>
            <a:ext cx="2673700" cy="24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7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rgbClr val="87878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D834FC-1545-FECC-4D4E-9AA738BA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400" spc="-100"/>
              <a:t>Kampvuur met zonsondergang</a:t>
            </a:r>
          </a:p>
        </p:txBody>
      </p:sp>
      <p:pic>
        <p:nvPicPr>
          <p:cNvPr id="11" name="Afbeelding 10" descr="Afbeelding met buitenshuis, hemel, persoon, kleding&#10;&#10;Automatisch gegenereerde beschrijving">
            <a:extLst>
              <a:ext uri="{FF2B5EF4-FFF2-40B4-BE49-F238E27FC236}">
                <a16:creationId xmlns:a16="http://schemas.microsoft.com/office/drawing/2014/main" id="{DDDC0B46-16AA-67E4-D8D2-B0B69DE91E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602" y="484632"/>
            <a:ext cx="2155322" cy="2873763"/>
          </a:xfrm>
          <a:prstGeom prst="rect">
            <a:avLst/>
          </a:prstGeom>
        </p:spPr>
      </p:pic>
      <p:pic>
        <p:nvPicPr>
          <p:cNvPr id="5" name="Tijdelijke aanduiding voor inhoud 4" descr="Afbeelding met wolk, hemel, buitenshuis, warmte&#10;&#10;Automatisch gegenereerde beschrijving">
            <a:extLst>
              <a:ext uri="{FF2B5EF4-FFF2-40B4-BE49-F238E27FC236}">
                <a16:creationId xmlns:a16="http://schemas.microsoft.com/office/drawing/2014/main" id="{67E06BE5-90CD-C901-52FA-FEDFAF369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702" y="580750"/>
            <a:ext cx="2539145" cy="2692064"/>
          </a:xfrm>
          <a:prstGeom prst="rect">
            <a:avLst/>
          </a:prstGeom>
        </p:spPr>
      </p:pic>
      <p:pic>
        <p:nvPicPr>
          <p:cNvPr id="7" name="Afbeelding 6" descr="Afbeelding met wolk, buitenshuis, strand, hemel&#10;&#10;Automatisch gegenereerde beschrijving">
            <a:extLst>
              <a:ext uri="{FF2B5EF4-FFF2-40B4-BE49-F238E27FC236}">
                <a16:creationId xmlns:a16="http://schemas.microsoft.com/office/drawing/2014/main" id="{988909B9-CDCA-B85E-E262-5D33EE4339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6388442" y="651940"/>
            <a:ext cx="2689688" cy="2539147"/>
          </a:xfrm>
          <a:prstGeom prst="rect">
            <a:avLst/>
          </a:prstGeom>
        </p:spPr>
      </p:pic>
      <p:pic>
        <p:nvPicPr>
          <p:cNvPr id="9" name="Afbeelding 8" descr="Afbeelding met wolk, buitenshuis, hemel, transport&#10;&#10;Automatisch gegenereerde beschrijving">
            <a:extLst>
              <a:ext uri="{FF2B5EF4-FFF2-40B4-BE49-F238E27FC236}">
                <a16:creationId xmlns:a16="http://schemas.microsoft.com/office/drawing/2014/main" id="{0D161AFD-034C-6F36-76AB-BF933DC619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85757" y="651940"/>
            <a:ext cx="2695083" cy="2539147"/>
          </a:xfrm>
          <a:prstGeom prst="rect">
            <a:avLst/>
          </a:prstGeom>
        </p:spPr>
      </p:pic>
      <p:sp>
        <p:nvSpPr>
          <p:cNvPr id="38" name="Content Placeholder 23">
            <a:extLst>
              <a:ext uri="{FF2B5EF4-FFF2-40B4-BE49-F238E27FC236}">
                <a16:creationId xmlns:a16="http://schemas.microsoft.com/office/drawing/2014/main" id="{FE122CC4-4F47-241D-D01F-5B58493B6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79FA8816-1A74-437F-87D9-8CB1C252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1">
            <a:extLst>
              <a:ext uri="{FF2B5EF4-FFF2-40B4-BE49-F238E27FC236}">
                <a16:creationId xmlns:a16="http://schemas.microsoft.com/office/drawing/2014/main" id="{DD38F43D-7251-49DA-8210-748ED92CD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3C3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005D4F-CF58-C731-3CE4-ADFE6BE2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100"/>
              <a:t>Afsluiten met friet en ijs</a:t>
            </a:r>
          </a:p>
        </p:txBody>
      </p:sp>
      <p:sp>
        <p:nvSpPr>
          <p:cNvPr id="73" name="Content Placeholder 56">
            <a:extLst>
              <a:ext uri="{FF2B5EF4-FFF2-40B4-BE49-F238E27FC236}">
                <a16:creationId xmlns:a16="http://schemas.microsoft.com/office/drawing/2014/main" id="{BA30D0C5-B5AB-150D-A4F8-9F698E69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7" name="Tijdelijke aanduiding voor inhoud 16" descr="Afbeelding met kleding, persoon, buitenshuis, schoeisel&#10;&#10;Automatisch gegenereerde beschrijving">
            <a:extLst>
              <a:ext uri="{FF2B5EF4-FFF2-40B4-BE49-F238E27FC236}">
                <a16:creationId xmlns:a16="http://schemas.microsoft.com/office/drawing/2014/main" id="{92890EE6-380E-1765-FB25-1B622AE1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102617" y="758952"/>
            <a:ext cx="2722163" cy="319149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318CA966-7397-43DD-A3FB-DA406189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86093" y="758952"/>
            <a:ext cx="2508038" cy="1830905"/>
          </a:xfrm>
          <a:prstGeom prst="rect">
            <a:avLst/>
          </a:prstGeom>
          <a:solidFill>
            <a:srgbClr val="3C3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541C54A8-5388-4520-9A13-3214D466A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2617" y="4111309"/>
            <a:ext cx="2730076" cy="197859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persoon, kleding, schoeisel, buitenshuis&#10;&#10;Automatisch gegenereerde beschrijving">
            <a:extLst>
              <a:ext uri="{FF2B5EF4-FFF2-40B4-BE49-F238E27FC236}">
                <a16:creationId xmlns:a16="http://schemas.microsoft.com/office/drawing/2014/main" id="{37BECA24-6E11-5150-F05F-4B0C666C5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3560" y="2750724"/>
            <a:ext cx="2500571" cy="3339180"/>
          </a:xfrm>
          <a:prstGeom prst="rect">
            <a:avLst/>
          </a:prstGeom>
        </p:spPr>
      </p:pic>
      <p:sp>
        <p:nvSpPr>
          <p:cNvPr id="75" name="Rectangle 67">
            <a:extLst>
              <a:ext uri="{FF2B5EF4-FFF2-40B4-BE49-F238E27FC236}">
                <a16:creationId xmlns:a16="http://schemas.microsoft.com/office/drawing/2014/main" id="{A4DA92B8-ECB2-42EA-AA82-1CDDF6164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10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A0CEB20-2839-496C-922D-A386524F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E33FA5-2378-4F59-8611-CE0F9CA5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1B245F-1683-025C-BCE3-D490D15D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27631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TV-TAS</a:t>
            </a:r>
          </a:p>
        </p:txBody>
      </p:sp>
      <p:pic>
        <p:nvPicPr>
          <p:cNvPr id="5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C88EADBE-36C5-F153-BB45-CDBF3DF82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768" y="759599"/>
            <a:ext cx="5539014" cy="533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368AEB-D83A-432D-818C-3575285B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18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3033C1FA-44DC-4135-AC8E-99278C317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Rectangle 3101">
            <a:extLst>
              <a:ext uri="{FF2B5EF4-FFF2-40B4-BE49-F238E27FC236}">
                <a16:creationId xmlns:a16="http://schemas.microsoft.com/office/drawing/2014/main" id="{8481A727-51BA-47CD-BDF2-F800D044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3076" name="Picture 4" descr="Tips voor een heerlijk weekendje uitwaaien op Schiermonnikoog - My Travel  Secret">
            <a:extLst>
              <a:ext uri="{FF2B5EF4-FFF2-40B4-BE49-F238E27FC236}">
                <a16:creationId xmlns:a16="http://schemas.microsoft.com/office/drawing/2014/main" id="{7B849191-5191-1195-D45E-1E9999C0E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2417" y="768097"/>
            <a:ext cx="2093613" cy="2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and van Schiermonnikoog | Schiermonnikoog-info.nl">
            <a:extLst>
              <a:ext uri="{FF2B5EF4-FFF2-40B4-BE49-F238E27FC236}">
                <a16:creationId xmlns:a16="http://schemas.microsoft.com/office/drawing/2014/main" id="{59EB12DE-A33D-9077-05EA-07488324C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7460907" y="3264090"/>
            <a:ext cx="4027002" cy="28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hiermonnikoog - NPO3.nl">
            <a:extLst>
              <a:ext uri="{FF2B5EF4-FFF2-40B4-BE49-F238E27FC236}">
                <a16:creationId xmlns:a16="http://schemas.microsoft.com/office/drawing/2014/main" id="{FDDA7AF0-0FF8-5409-CDA7-761929703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0CB49B18-F0EC-A5FB-806B-922BC1D73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461" y="4080912"/>
            <a:ext cx="2157385" cy="2008992"/>
          </a:xfrm>
          <a:prstGeom prst="rect">
            <a:avLst/>
          </a:prstGeom>
        </p:spPr>
      </p:pic>
      <p:sp>
        <p:nvSpPr>
          <p:cNvPr id="3104" name="Rectangle 3103">
            <a:extLst>
              <a:ext uri="{FF2B5EF4-FFF2-40B4-BE49-F238E27FC236}">
                <a16:creationId xmlns:a16="http://schemas.microsoft.com/office/drawing/2014/main" id="{AF6B7092-FA11-45BD-B50D-DF7999301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BA3E83EC-DBE9-67D9-0A44-FA8A30A98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75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C12B2F-55EC-C34A-1011-B729307FC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969ED-307E-FE8D-581C-436490B0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bg1"/>
                </a:solidFill>
              </a:rPr>
              <a:t>Hoe komen we daar?</a:t>
            </a:r>
          </a:p>
        </p:txBody>
      </p:sp>
    </p:spTree>
    <p:extLst>
      <p:ext uri="{BB962C8B-B14F-4D97-AF65-F5344CB8AC3E}">
        <p14:creationId xmlns:p14="http://schemas.microsoft.com/office/powerpoint/2010/main" val="348451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C0F396D4-D75E-4F3D-8ACF-09B23638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815F6DE6-8123-413F-BC7B-1EB368E43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04AC1ECA-56A6-4FA8-A216-A0502A62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E08EC873-0A32-4290-8CF6-220477C54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31C725-CB96-94D1-5440-0D283F4C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Waar slapen we?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8FD0D59-9424-42C4-0252-1138935A6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33" y="1498759"/>
            <a:ext cx="3462311" cy="1350767"/>
          </a:xfrm>
          <a:prstGeom prst="rect">
            <a:avLst/>
          </a:prstGeom>
        </p:spPr>
      </p:pic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5B949558-7916-B360-335E-A6E4E35DF5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194" y="798522"/>
            <a:ext cx="5833928" cy="3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4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9CF23-7FA9-8768-2B4E-62C750A9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endParaRPr lang="nl-NL" sz="240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EC30EFD-3C06-C042-D0DD-80F92F29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4" name="Tijdelijke aanduiding voor inhoud 3" descr="Afbeelding met buitenshuis, hemel, grond, boom&#10;&#10;Automatisch gegenereerde beschrijving">
            <a:extLst>
              <a:ext uri="{FF2B5EF4-FFF2-40B4-BE49-F238E27FC236}">
                <a16:creationId xmlns:a16="http://schemas.microsoft.com/office/drawing/2014/main" id="{8C1AE1BA-01E0-A05A-B081-5806E1B9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898" y="758952"/>
            <a:ext cx="4800600" cy="5330952"/>
          </a:xfrm>
          <a:prstGeom prst="rect">
            <a:avLst/>
          </a:prstGeom>
        </p:spPr>
      </p:pic>
      <p:pic>
        <p:nvPicPr>
          <p:cNvPr id="5" name="Afbeelding 4" descr="Groepsaccommodaties - De Oorsprong">
            <a:extLst>
              <a:ext uri="{FF2B5EF4-FFF2-40B4-BE49-F238E27FC236}">
                <a16:creationId xmlns:a16="http://schemas.microsoft.com/office/drawing/2014/main" id="{BE9B192F-A1B6-4237-DCE1-9E379E2CA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617" y="758952"/>
            <a:ext cx="2834681" cy="2589614"/>
          </a:xfrm>
          <a:prstGeom prst="rect">
            <a:avLst/>
          </a:prstGeom>
        </p:spPr>
      </p:pic>
      <p:pic>
        <p:nvPicPr>
          <p:cNvPr id="6" name="Afbeelding 5" descr="Contact - De Oorsprong">
            <a:extLst>
              <a:ext uri="{FF2B5EF4-FFF2-40B4-BE49-F238E27FC236}">
                <a16:creationId xmlns:a16="http://schemas.microsoft.com/office/drawing/2014/main" id="{FF9D77B5-9563-603C-61EA-F587F950DC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8531" y="3504143"/>
            <a:ext cx="2834640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3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3072D6-06FB-4FD1-AF2E-CAC73C692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10A26E-D82C-4CF8-AD4B-F4C4CABE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CA3AE3-DA7D-B40B-524D-134524D6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50" y="4590661"/>
            <a:ext cx="10210862" cy="15512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Alles op de </a:t>
            </a:r>
            <a:r>
              <a:rPr lang="en-US" sz="5900" spc="-100" err="1"/>
              <a:t>fiets</a:t>
            </a:r>
            <a:r>
              <a:rPr lang="en-US" sz="5900" spc="-100"/>
              <a:t>! </a:t>
            </a:r>
          </a:p>
        </p:txBody>
      </p:sp>
      <p:pic>
        <p:nvPicPr>
          <p:cNvPr id="6" name="Tijdelijke aanduiding voor inhoud 5" descr="Afbeelding met buitenshuis, wolk, hemel, persoon&#10;&#10;Automatisch gegenereerde beschrijving">
            <a:extLst>
              <a:ext uri="{FF2B5EF4-FFF2-40B4-BE49-F238E27FC236}">
                <a16:creationId xmlns:a16="http://schemas.microsoft.com/office/drawing/2014/main" id="{EBB4E3D4-2129-3308-3F8D-AC5396C16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4" y="117813"/>
            <a:ext cx="3190802" cy="4253893"/>
          </a:xfrm>
        </p:spPr>
      </p:pic>
      <p:pic>
        <p:nvPicPr>
          <p:cNvPr id="7" name="Afbeelding 6" descr="Afbeelding met buitenshuis, gras, hemel, wolk&#10;&#10;Automatisch gegenereerde beschrijving">
            <a:extLst>
              <a:ext uri="{FF2B5EF4-FFF2-40B4-BE49-F238E27FC236}">
                <a16:creationId xmlns:a16="http://schemas.microsoft.com/office/drawing/2014/main" id="{D05A56A0-6534-C32E-3FC3-BDAFB8CCA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421" y="115949"/>
            <a:ext cx="3180943" cy="4242824"/>
          </a:xfrm>
          <a:prstGeom prst="rect">
            <a:avLst/>
          </a:prstGeom>
        </p:spPr>
      </p:pic>
      <p:pic>
        <p:nvPicPr>
          <p:cNvPr id="8" name="Afbeelding 7" descr="Afbeelding met buitenshuis, boom, gras, wiel&#10;&#10;Automatisch gegenereerde beschrijving">
            <a:extLst>
              <a:ext uri="{FF2B5EF4-FFF2-40B4-BE49-F238E27FC236}">
                <a16:creationId xmlns:a16="http://schemas.microsoft.com/office/drawing/2014/main" id="{8D9C6130-8D6A-D205-5367-FBF4DB3B5E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506" y="114630"/>
            <a:ext cx="5507475" cy="42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3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0">
            <a:extLst>
              <a:ext uri="{FF2B5EF4-FFF2-40B4-BE49-F238E27FC236}">
                <a16:creationId xmlns:a16="http://schemas.microsoft.com/office/drawing/2014/main" id="{2744A705-2C6A-4924-85BE-FD46BE51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11" name="Rectangle 102">
            <a:extLst>
              <a:ext uri="{FF2B5EF4-FFF2-40B4-BE49-F238E27FC236}">
                <a16:creationId xmlns:a16="http://schemas.microsoft.com/office/drawing/2014/main" id="{EFCD118C-7783-4C94-8EDC-7910526A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12" name="Rectangle 104">
            <a:extLst>
              <a:ext uri="{FF2B5EF4-FFF2-40B4-BE49-F238E27FC236}">
                <a16:creationId xmlns:a16="http://schemas.microsoft.com/office/drawing/2014/main" id="{B607A0AB-7A2D-44AF-B876-9655821A7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06">
            <a:extLst>
              <a:ext uri="{FF2B5EF4-FFF2-40B4-BE49-F238E27FC236}">
                <a16:creationId xmlns:a16="http://schemas.microsoft.com/office/drawing/2014/main" id="{35EC393D-764C-4624-9871-BD5C73281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21D638-3590-EA63-3703-715ABC6D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28" y="1298448"/>
            <a:ext cx="3843409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De boot</a:t>
            </a:r>
          </a:p>
        </p:txBody>
      </p:sp>
      <p:pic>
        <p:nvPicPr>
          <p:cNvPr id="19" name="Afbeelding 18" descr="Afbeelding met buitenshuis, wolk, hemel, water&#10;&#10;Automatisch gegenereerde beschrijving">
            <a:extLst>
              <a:ext uri="{FF2B5EF4-FFF2-40B4-BE49-F238E27FC236}">
                <a16:creationId xmlns:a16="http://schemas.microsoft.com/office/drawing/2014/main" id="{30F26BD9-1C0B-0754-5DCB-EEE09C47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78023" y="513418"/>
            <a:ext cx="2585043" cy="3099816"/>
          </a:xfrm>
          <a:prstGeom prst="rect">
            <a:avLst/>
          </a:prstGeom>
        </p:spPr>
      </p:pic>
      <p:pic>
        <p:nvPicPr>
          <p:cNvPr id="37" name="Tijdelijke aanduiding voor inhoud 36" descr="Afbeelding met persoon, kleding, wolk, hemel&#10;&#10;Automatisch gegenereerde beschrijving">
            <a:extLst>
              <a:ext uri="{FF2B5EF4-FFF2-40B4-BE49-F238E27FC236}">
                <a16:creationId xmlns:a16="http://schemas.microsoft.com/office/drawing/2014/main" id="{0B78605A-E9EE-3C10-5FC2-B55C7CC14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44131" y="512063"/>
            <a:ext cx="2587752" cy="3099816"/>
          </a:xfrm>
          <a:prstGeom prst="rect">
            <a:avLst/>
          </a:prstGeom>
        </p:spPr>
      </p:pic>
      <p:pic>
        <p:nvPicPr>
          <p:cNvPr id="39" name="Tijdelijke aanduiding voor inhoud 38" descr="Afbeelding met hemel, buitenshuis, persoon, wolk&#10;&#10;Automatisch gegenereerde beschrijving">
            <a:extLst>
              <a:ext uri="{FF2B5EF4-FFF2-40B4-BE49-F238E27FC236}">
                <a16:creationId xmlns:a16="http://schemas.microsoft.com/office/drawing/2014/main" id="{B1179631-CBDE-BE49-03D2-0C25562097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637" y="3497501"/>
            <a:ext cx="3099816" cy="2587752"/>
          </a:xfrm>
          <a:prstGeom prst="rect">
            <a:avLst/>
          </a:prstGeom>
        </p:spPr>
      </p:pic>
      <p:pic>
        <p:nvPicPr>
          <p:cNvPr id="42" name="Afbeelding 41" descr="Afbeelding met buitenshuis, wolk, hemel, kleding&#10;&#10;Automatisch gegenereerde beschrijving">
            <a:extLst>
              <a:ext uri="{FF2B5EF4-FFF2-40B4-BE49-F238E27FC236}">
                <a16:creationId xmlns:a16="http://schemas.microsoft.com/office/drawing/2014/main" id="{EB44A4F9-2650-EEA5-21C2-45F996F40E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4710" y="3497500"/>
            <a:ext cx="3103205" cy="2587752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3672D4B7-46FC-4C20-9A40-1C07C2F04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60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6">
            <a:extLst>
              <a:ext uri="{FF2B5EF4-FFF2-40B4-BE49-F238E27FC236}">
                <a16:creationId xmlns:a16="http://schemas.microsoft.com/office/drawing/2014/main" id="{0132345B-7F73-4163-B9BF-8611A4FA7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137254C5-F229-4028-B1A4-E6CB4AE57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878A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CB4550-72DA-53A4-C57D-984289CA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err="1"/>
              <a:t>Zons</a:t>
            </a:r>
            <a:r>
              <a:rPr lang="nl-NL" sz="5900" spc="-100"/>
              <a:t>opkomst </a:t>
            </a:r>
          </a:p>
        </p:txBody>
      </p:sp>
      <p:pic>
        <p:nvPicPr>
          <p:cNvPr id="9" name="Tijdelijke aanduiding voor inhoud 8" descr="Afbeelding met gras, buitenshuis, wolk, hemel&#10;&#10;Automatisch gegenereerde beschrijving">
            <a:extLst>
              <a:ext uri="{FF2B5EF4-FFF2-40B4-BE49-F238E27FC236}">
                <a16:creationId xmlns:a16="http://schemas.microsoft.com/office/drawing/2014/main" id="{85E5EC67-2BBC-0360-E4B7-06AF25B55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91" y="1325911"/>
            <a:ext cx="3331905" cy="1874196"/>
          </a:xfrm>
          <a:prstGeom prst="rect">
            <a:avLst/>
          </a:prstGeom>
        </p:spPr>
      </p:pic>
      <p:pic>
        <p:nvPicPr>
          <p:cNvPr id="7" name="Afbeelding 6" descr="Afbeelding met buitenshuis, boom, persoon, Fietswiel&#10;&#10;Automatisch gegenereerde beschrijving">
            <a:extLst>
              <a:ext uri="{FF2B5EF4-FFF2-40B4-BE49-F238E27FC236}">
                <a16:creationId xmlns:a16="http://schemas.microsoft.com/office/drawing/2014/main" id="{983DFD37-3B48-A175-56B4-FACD7C296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755503" y="982778"/>
            <a:ext cx="3331905" cy="2560462"/>
          </a:xfrm>
          <a:prstGeom prst="rect">
            <a:avLst/>
          </a:prstGeom>
        </p:spPr>
      </p:pic>
      <p:pic>
        <p:nvPicPr>
          <p:cNvPr id="5" name="Tijdelijke aanduiding voor inhoud 4" descr="Afbeelding met buitenshuis, natuur, gras, landschap&#10;&#10;Automatisch gegenereerde beschrijving">
            <a:extLst>
              <a:ext uri="{FF2B5EF4-FFF2-40B4-BE49-F238E27FC236}">
                <a16:creationId xmlns:a16="http://schemas.microsoft.com/office/drawing/2014/main" id="{D82D5CFC-879B-4092-EB92-DC8BD99EE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447314" y="1119199"/>
            <a:ext cx="3260054" cy="22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279308-8f17-42dc-91d2-c4d13d90d930" xsi:nil="true"/>
    <lcf76f155ced4ddcb4097134ff3c332f xmlns="2535a4a4-6901-4bb5-9711-28e2e7434bb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382717104DE4D964019B24ED721CF" ma:contentTypeVersion="18" ma:contentTypeDescription="Een nieuw document maken." ma:contentTypeScope="" ma:versionID="4c21df4d8bddbd03228a9867ed192de9">
  <xsd:schema xmlns:xsd="http://www.w3.org/2001/XMLSchema" xmlns:xs="http://www.w3.org/2001/XMLSchema" xmlns:p="http://schemas.microsoft.com/office/2006/metadata/properties" xmlns:ns2="2535a4a4-6901-4bb5-9711-28e2e7434bba" xmlns:ns3="8d279308-8f17-42dc-91d2-c4d13d90d930" targetNamespace="http://schemas.microsoft.com/office/2006/metadata/properties" ma:root="true" ma:fieldsID="47fb425d5f58c6f497aa13824e219b35" ns2:_="" ns3:_="">
    <xsd:import namespace="2535a4a4-6901-4bb5-9711-28e2e7434bba"/>
    <xsd:import namespace="8d279308-8f17-42dc-91d2-c4d13d90d9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5a4a4-6901-4bb5-9711-28e2e7434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b1ddf7d-60c2-4cf1-90c4-a3f7b83a4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79308-8f17-42dc-91d2-c4d13d90d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7dfb0a-0a92-442c-994c-98e553a79180}" ma:internalName="TaxCatchAll" ma:showField="CatchAllData" ma:web="8d279308-8f17-42dc-91d2-c4d13d90d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5826A8-24CA-429D-B8B9-334C043320D2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535a4a4-6901-4bb5-9711-28e2e7434bba"/>
    <ds:schemaRef ds:uri="http://schemas.microsoft.com/office/2006/metadata/properties"/>
    <ds:schemaRef ds:uri="8d279308-8f17-42dc-91d2-c4d13d90d9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FE3ED2-2745-464F-96D7-7F31A9403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5a4a4-6901-4bb5-9711-28e2e7434bba"/>
    <ds:schemaRef ds:uri="8d279308-8f17-42dc-91d2-c4d13d90d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ED982D-CCC7-4010-AB0C-D177FA9EC1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{A03EA241-7C99-6544-BCBB-10A1BADCC2D3}tf10001124</Template>
  <TotalTime>0</TotalTime>
  <Words>93</Words>
  <Application>Microsoft Macintosh PowerPoint</Application>
  <PresentationFormat>Breedbeeld</PresentationFormat>
  <Paragraphs>24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Corbel</vt:lpstr>
      <vt:lpstr>Wingdings 2</vt:lpstr>
      <vt:lpstr>Frame</vt:lpstr>
      <vt:lpstr>Kamp Schiermonnikoog</vt:lpstr>
      <vt:lpstr>TV-TAS</vt:lpstr>
      <vt:lpstr>PowerPoint-presentatie</vt:lpstr>
      <vt:lpstr>Hoe komen we daar?</vt:lpstr>
      <vt:lpstr>Waar slapen we?</vt:lpstr>
      <vt:lpstr>PowerPoint-presentatie</vt:lpstr>
      <vt:lpstr>Alles op de fiets! </vt:lpstr>
      <vt:lpstr>De boot</vt:lpstr>
      <vt:lpstr>Zonsopkomst </vt:lpstr>
      <vt:lpstr>Crazy 88</vt:lpstr>
      <vt:lpstr>Kookopdracht  zelf shoppen en koken! </vt:lpstr>
      <vt:lpstr>Bunkermuseum</vt:lpstr>
      <vt:lpstr>Activiteiten op het strand en op zee</vt:lpstr>
      <vt:lpstr>De vuurtoren</vt:lpstr>
      <vt:lpstr>Barbecue Berkenplas</vt:lpstr>
      <vt:lpstr>Kampvuur met zonsondergang</vt:lpstr>
      <vt:lpstr>Afsluiten met friet en ijs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 Schiermonnikoog</dc:title>
  <dc:creator>Marije Luschen - Lageveen</dc:creator>
  <cp:lastModifiedBy>Bionde de Ruiter</cp:lastModifiedBy>
  <cp:revision>1</cp:revision>
  <dcterms:created xsi:type="dcterms:W3CDTF">2022-11-10T14:48:19Z</dcterms:created>
  <dcterms:modified xsi:type="dcterms:W3CDTF">2024-06-24T08:45:09Z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0x010100787382717104DE4D964019B24ED721CF</vt:lpwstr>
  </property>
  <property fmtid="{D5CDD505-2E9C-101B-9397-08002B2CF9AE}" pid="3" name="MediaServiceImageTags">
    <vt:lpwstr/>
  </property>
</Properties>
</file>