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60" r:id="rId5"/>
    <p:sldId id="272" r:id="rId6"/>
    <p:sldId id="265" r:id="rId7"/>
    <p:sldId id="297" r:id="rId8"/>
    <p:sldId id="264" r:id="rId9"/>
    <p:sldId id="296" r:id="rId10"/>
    <p:sldId id="298" r:id="rId11"/>
    <p:sldId id="293" r:id="rId12"/>
    <p:sldId id="258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E8"/>
    <a:srgbClr val="F0800A"/>
    <a:srgbClr val="E69737"/>
    <a:srgbClr val="19395C"/>
    <a:srgbClr val="071E40"/>
    <a:srgbClr val="E79736"/>
    <a:srgbClr val="E8B600"/>
    <a:srgbClr val="367A8B"/>
    <a:srgbClr val="4B9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7F15E5-9FD1-FA49-A207-E3B56A8810BE}" v="1" dt="2024-06-24T08:43:36.8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35"/>
    <p:restoredTop sz="94505"/>
  </p:normalViewPr>
  <p:slideViewPr>
    <p:cSldViewPr snapToGrid="0" snapToObjects="1">
      <p:cViewPr varScale="1">
        <p:scale>
          <a:sx n="104" d="100"/>
          <a:sy n="104" d="100"/>
        </p:scale>
        <p:origin x="13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tte Algra - de Boer" userId="5e550ecb-0248-46ed-acbb-03d1cc7f5c30" providerId="ADAL" clId="{0BA37410-21CE-AE43-8FD2-F0E8A36EA717}"/>
    <pc:docChg chg="undo custSel delSld modSld">
      <pc:chgData name="Alette Algra - de Boer" userId="5e550ecb-0248-46ed-acbb-03d1cc7f5c30" providerId="ADAL" clId="{0BA37410-21CE-AE43-8FD2-F0E8A36EA717}" dt="2024-06-17T15:02:17.403" v="1070" actId="20577"/>
      <pc:docMkLst>
        <pc:docMk/>
      </pc:docMkLst>
      <pc:sldChg chg="modSp mod">
        <pc:chgData name="Alette Algra - de Boer" userId="5e550ecb-0248-46ed-acbb-03d1cc7f5c30" providerId="ADAL" clId="{0BA37410-21CE-AE43-8FD2-F0E8A36EA717}" dt="2024-06-17T08:17:53.596" v="762" actId="255"/>
        <pc:sldMkLst>
          <pc:docMk/>
          <pc:sldMk cId="1527974682" sldId="258"/>
        </pc:sldMkLst>
        <pc:spChg chg="mod">
          <ac:chgData name="Alette Algra - de Boer" userId="5e550ecb-0248-46ed-acbb-03d1cc7f5c30" providerId="ADAL" clId="{0BA37410-21CE-AE43-8FD2-F0E8A36EA717}" dt="2024-06-17T08:17:53.596" v="762" actId="255"/>
          <ac:spMkLst>
            <pc:docMk/>
            <pc:sldMk cId="1527974682" sldId="258"/>
            <ac:spMk id="4" creationId="{00000000-0000-0000-0000-000000000000}"/>
          </ac:spMkLst>
        </pc:spChg>
      </pc:sldChg>
      <pc:sldChg chg="modSp mod">
        <pc:chgData name="Alette Algra - de Boer" userId="5e550ecb-0248-46ed-acbb-03d1cc7f5c30" providerId="ADAL" clId="{0BA37410-21CE-AE43-8FD2-F0E8A36EA717}" dt="2024-06-17T11:46:09.625" v="848" actId="255"/>
        <pc:sldMkLst>
          <pc:docMk/>
          <pc:sldMk cId="2620307319" sldId="260"/>
        </pc:sldMkLst>
        <pc:spChg chg="mod">
          <ac:chgData name="Alette Algra - de Boer" userId="5e550ecb-0248-46ed-acbb-03d1cc7f5c30" providerId="ADAL" clId="{0BA37410-21CE-AE43-8FD2-F0E8A36EA717}" dt="2024-06-17T07:56:01.118" v="6" actId="20577"/>
          <ac:spMkLst>
            <pc:docMk/>
            <pc:sldMk cId="2620307319" sldId="260"/>
            <ac:spMk id="2" creationId="{00000000-0000-0000-0000-000000000000}"/>
          </ac:spMkLst>
        </pc:spChg>
        <pc:spChg chg="mod">
          <ac:chgData name="Alette Algra - de Boer" userId="5e550ecb-0248-46ed-acbb-03d1cc7f5c30" providerId="ADAL" clId="{0BA37410-21CE-AE43-8FD2-F0E8A36EA717}" dt="2024-06-17T11:46:09.625" v="848" actId="255"/>
          <ac:spMkLst>
            <pc:docMk/>
            <pc:sldMk cId="2620307319" sldId="260"/>
            <ac:spMk id="4" creationId="{00000000-0000-0000-0000-000000000000}"/>
          </ac:spMkLst>
        </pc:spChg>
      </pc:sldChg>
      <pc:sldChg chg="addSp modSp mod modAnim">
        <pc:chgData name="Alette Algra - de Boer" userId="5e550ecb-0248-46ed-acbb-03d1cc7f5c30" providerId="ADAL" clId="{0BA37410-21CE-AE43-8FD2-F0E8A36EA717}" dt="2024-06-17T15:00:27.319" v="991"/>
        <pc:sldMkLst>
          <pc:docMk/>
          <pc:sldMk cId="2970665913" sldId="264"/>
        </pc:sldMkLst>
        <pc:spChg chg="mod">
          <ac:chgData name="Alette Algra - de Boer" userId="5e550ecb-0248-46ed-acbb-03d1cc7f5c30" providerId="ADAL" clId="{0BA37410-21CE-AE43-8FD2-F0E8A36EA717}" dt="2024-06-17T08:04:19.691" v="342" actId="20577"/>
          <ac:spMkLst>
            <pc:docMk/>
            <pc:sldMk cId="2970665913" sldId="264"/>
            <ac:spMk id="2" creationId="{00000000-0000-0000-0000-000000000000}"/>
          </ac:spMkLst>
        </pc:spChg>
        <pc:spChg chg="mod">
          <ac:chgData name="Alette Algra - de Boer" userId="5e550ecb-0248-46ed-acbb-03d1cc7f5c30" providerId="ADAL" clId="{0BA37410-21CE-AE43-8FD2-F0E8A36EA717}" dt="2024-06-17T11:12:50.721" v="837" actId="20577"/>
          <ac:spMkLst>
            <pc:docMk/>
            <pc:sldMk cId="2970665913" sldId="264"/>
            <ac:spMk id="3" creationId="{00000000-0000-0000-0000-000000000000}"/>
          </ac:spMkLst>
        </pc:spChg>
        <pc:picChg chg="add mod">
          <ac:chgData name="Alette Algra - de Boer" userId="5e550ecb-0248-46ed-acbb-03d1cc7f5c30" providerId="ADAL" clId="{0BA37410-21CE-AE43-8FD2-F0E8A36EA717}" dt="2024-06-17T11:32:50.539" v="844" actId="1076"/>
          <ac:picMkLst>
            <pc:docMk/>
            <pc:sldMk cId="2970665913" sldId="264"/>
            <ac:picMk id="5" creationId="{829F41A8-6E38-5BA4-E9A5-5E224CB79C93}"/>
          </ac:picMkLst>
        </pc:picChg>
        <pc:picChg chg="add mod">
          <ac:chgData name="Alette Algra - de Boer" userId="5e550ecb-0248-46ed-acbb-03d1cc7f5c30" providerId="ADAL" clId="{0BA37410-21CE-AE43-8FD2-F0E8A36EA717}" dt="2024-06-17T11:34:20.208" v="847" actId="1076"/>
          <ac:picMkLst>
            <pc:docMk/>
            <pc:sldMk cId="2970665913" sldId="264"/>
            <ac:picMk id="1026" creationId="{43ABAE54-E2F1-CACC-EDAF-E034138E6722}"/>
          </ac:picMkLst>
        </pc:picChg>
      </pc:sldChg>
      <pc:sldChg chg="addSp modSp mod modAnim">
        <pc:chgData name="Alette Algra - de Boer" userId="5e550ecb-0248-46ed-acbb-03d1cc7f5c30" providerId="ADAL" clId="{0BA37410-21CE-AE43-8FD2-F0E8A36EA717}" dt="2024-06-17T15:00:04.390" v="987"/>
        <pc:sldMkLst>
          <pc:docMk/>
          <pc:sldMk cId="586745862" sldId="265"/>
        </pc:sldMkLst>
        <pc:spChg chg="mod">
          <ac:chgData name="Alette Algra - de Boer" userId="5e550ecb-0248-46ed-acbb-03d1cc7f5c30" providerId="ADAL" clId="{0BA37410-21CE-AE43-8FD2-F0E8A36EA717}" dt="2024-06-17T08:02:17.103" v="264" actId="255"/>
          <ac:spMkLst>
            <pc:docMk/>
            <pc:sldMk cId="586745862" sldId="265"/>
            <ac:spMk id="2" creationId="{00000000-0000-0000-0000-000000000000}"/>
          </ac:spMkLst>
        </pc:spChg>
        <pc:spChg chg="mod">
          <ac:chgData name="Alette Algra - de Boer" userId="5e550ecb-0248-46ed-acbb-03d1cc7f5c30" providerId="ADAL" clId="{0BA37410-21CE-AE43-8FD2-F0E8A36EA717}" dt="2024-06-17T08:00:30.830" v="164" actId="20577"/>
          <ac:spMkLst>
            <pc:docMk/>
            <pc:sldMk cId="586745862" sldId="265"/>
            <ac:spMk id="3" creationId="{00000000-0000-0000-0000-000000000000}"/>
          </ac:spMkLst>
        </pc:spChg>
        <pc:picChg chg="add mod">
          <ac:chgData name="Alette Algra - de Boer" userId="5e550ecb-0248-46ed-acbb-03d1cc7f5c30" providerId="ADAL" clId="{0BA37410-21CE-AE43-8FD2-F0E8A36EA717}" dt="2024-06-17T11:48:39.759" v="865" actId="1076"/>
          <ac:picMkLst>
            <pc:docMk/>
            <pc:sldMk cId="586745862" sldId="265"/>
            <ac:picMk id="1026" creationId="{E7314ACA-96B5-134E-8543-11DB5088E13A}"/>
          </ac:picMkLst>
        </pc:picChg>
      </pc:sldChg>
      <pc:sldChg chg="addSp delSp modSp mod setBg">
        <pc:chgData name="Alette Algra - de Boer" userId="5e550ecb-0248-46ed-acbb-03d1cc7f5c30" providerId="ADAL" clId="{0BA37410-21CE-AE43-8FD2-F0E8A36EA717}" dt="2024-06-17T11:47:59.427" v="862" actId="1076"/>
        <pc:sldMkLst>
          <pc:docMk/>
          <pc:sldMk cId="2565717249" sldId="272"/>
        </pc:sldMkLst>
        <pc:spChg chg="mod">
          <ac:chgData name="Alette Algra - de Boer" userId="5e550ecb-0248-46ed-acbb-03d1cc7f5c30" providerId="ADAL" clId="{0BA37410-21CE-AE43-8FD2-F0E8A36EA717}" dt="2024-06-17T11:47:21.708" v="856" actId="26606"/>
          <ac:spMkLst>
            <pc:docMk/>
            <pc:sldMk cId="2565717249" sldId="272"/>
            <ac:spMk id="2" creationId="{00000000-0000-0000-0000-000000000000}"/>
          </ac:spMkLst>
        </pc:spChg>
        <pc:spChg chg="mod ord">
          <ac:chgData name="Alette Algra - de Boer" userId="5e550ecb-0248-46ed-acbb-03d1cc7f5c30" providerId="ADAL" clId="{0BA37410-21CE-AE43-8FD2-F0E8A36EA717}" dt="2024-06-17T11:47:21.708" v="856" actId="26606"/>
          <ac:spMkLst>
            <pc:docMk/>
            <pc:sldMk cId="2565717249" sldId="272"/>
            <ac:spMk id="4" creationId="{00000000-0000-0000-0000-000000000000}"/>
          </ac:spMkLst>
        </pc:spChg>
        <pc:spChg chg="mod ord">
          <ac:chgData name="Alette Algra - de Boer" userId="5e550ecb-0248-46ed-acbb-03d1cc7f5c30" providerId="ADAL" clId="{0BA37410-21CE-AE43-8FD2-F0E8A36EA717}" dt="2024-06-17T11:47:56.112" v="861" actId="1076"/>
          <ac:spMkLst>
            <pc:docMk/>
            <pc:sldMk cId="2565717249" sldId="272"/>
            <ac:spMk id="6" creationId="{00000000-0000-0000-0000-000000000000}"/>
          </ac:spMkLst>
        </pc:spChg>
        <pc:picChg chg="del">
          <ac:chgData name="Alette Algra - de Boer" userId="5e550ecb-0248-46ed-acbb-03d1cc7f5c30" providerId="ADAL" clId="{0BA37410-21CE-AE43-8FD2-F0E8A36EA717}" dt="2024-06-17T11:46:22.332" v="849" actId="478"/>
          <ac:picMkLst>
            <pc:docMk/>
            <pc:sldMk cId="2565717249" sldId="272"/>
            <ac:picMk id="5" creationId="{51BD9993-90FE-500E-1133-EB2CE4EE1F73}"/>
          </ac:picMkLst>
        </pc:picChg>
        <pc:picChg chg="add mod">
          <ac:chgData name="Alette Algra - de Boer" userId="5e550ecb-0248-46ed-acbb-03d1cc7f5c30" providerId="ADAL" clId="{0BA37410-21CE-AE43-8FD2-F0E8A36EA717}" dt="2024-06-17T11:47:59.427" v="862" actId="1076"/>
          <ac:picMkLst>
            <pc:docMk/>
            <pc:sldMk cId="2565717249" sldId="272"/>
            <ac:picMk id="2050" creationId="{3DC4AC74-B0C0-A823-B101-48F0B7C2DE4C}"/>
          </ac:picMkLst>
        </pc:picChg>
      </pc:sldChg>
      <pc:sldChg chg="modSp mod">
        <pc:chgData name="Alette Algra - de Boer" userId="5e550ecb-0248-46ed-acbb-03d1cc7f5c30" providerId="ADAL" clId="{0BA37410-21CE-AE43-8FD2-F0E8A36EA717}" dt="2024-06-17T08:17:13.473" v="758" actId="1076"/>
        <pc:sldMkLst>
          <pc:docMk/>
          <pc:sldMk cId="2206249844" sldId="293"/>
        </pc:sldMkLst>
        <pc:spChg chg="mod">
          <ac:chgData name="Alette Algra - de Boer" userId="5e550ecb-0248-46ed-acbb-03d1cc7f5c30" providerId="ADAL" clId="{0BA37410-21CE-AE43-8FD2-F0E8A36EA717}" dt="2024-06-17T08:17:02.922" v="757" actId="255"/>
          <ac:spMkLst>
            <pc:docMk/>
            <pc:sldMk cId="2206249844" sldId="293"/>
            <ac:spMk id="2" creationId="{78BBC1AE-E8FF-2F48-A5FB-B7AB0BD8425B}"/>
          </ac:spMkLst>
        </pc:spChg>
        <pc:spChg chg="mod">
          <ac:chgData name="Alette Algra - de Boer" userId="5e550ecb-0248-46ed-acbb-03d1cc7f5c30" providerId="ADAL" clId="{0BA37410-21CE-AE43-8FD2-F0E8A36EA717}" dt="2024-06-17T08:17:13.473" v="758" actId="1076"/>
          <ac:spMkLst>
            <pc:docMk/>
            <pc:sldMk cId="2206249844" sldId="293"/>
            <ac:spMk id="7" creationId="{49AAB238-1A67-CE49-A262-CF33B0A40525}"/>
          </ac:spMkLst>
        </pc:spChg>
      </pc:sldChg>
      <pc:sldChg chg="modSp del mod">
        <pc:chgData name="Alette Algra - de Boer" userId="5e550ecb-0248-46ed-acbb-03d1cc7f5c30" providerId="ADAL" clId="{0BA37410-21CE-AE43-8FD2-F0E8A36EA717}" dt="2024-06-17T14:28:05.543" v="898" actId="2696"/>
        <pc:sldMkLst>
          <pc:docMk/>
          <pc:sldMk cId="3264286255" sldId="295"/>
        </pc:sldMkLst>
        <pc:spChg chg="mod">
          <ac:chgData name="Alette Algra - de Boer" userId="5e550ecb-0248-46ed-acbb-03d1cc7f5c30" providerId="ADAL" clId="{0BA37410-21CE-AE43-8FD2-F0E8A36EA717}" dt="2024-06-17T08:10:36.412" v="518" actId="255"/>
          <ac:spMkLst>
            <pc:docMk/>
            <pc:sldMk cId="3264286255" sldId="295"/>
            <ac:spMk id="2" creationId="{5A19BA56-1DAE-F3EB-3E75-B93DE9E89B9B}"/>
          </ac:spMkLst>
        </pc:spChg>
        <pc:spChg chg="mod">
          <ac:chgData name="Alette Algra - de Boer" userId="5e550ecb-0248-46ed-acbb-03d1cc7f5c30" providerId="ADAL" clId="{0BA37410-21CE-AE43-8FD2-F0E8A36EA717}" dt="2024-06-17T08:14:55.129" v="701" actId="20577"/>
          <ac:spMkLst>
            <pc:docMk/>
            <pc:sldMk cId="3264286255" sldId="295"/>
            <ac:spMk id="3" creationId="{B331466B-2F6E-7B1B-63CD-1CCB17FEEDEF}"/>
          </ac:spMkLst>
        </pc:spChg>
      </pc:sldChg>
      <pc:sldChg chg="addSp delSp modSp mod setBg modAnim">
        <pc:chgData name="Alette Algra - de Boer" userId="5e550ecb-0248-46ed-acbb-03d1cc7f5c30" providerId="ADAL" clId="{0BA37410-21CE-AE43-8FD2-F0E8A36EA717}" dt="2024-06-17T14:58:58.264" v="981"/>
        <pc:sldMkLst>
          <pc:docMk/>
          <pc:sldMk cId="1480165985" sldId="296"/>
        </pc:sldMkLst>
        <pc:spChg chg="mod">
          <ac:chgData name="Alette Algra - de Boer" userId="5e550ecb-0248-46ed-acbb-03d1cc7f5c30" providerId="ADAL" clId="{0BA37410-21CE-AE43-8FD2-F0E8A36EA717}" dt="2024-06-17T12:12:53.594" v="891" actId="14100"/>
          <ac:spMkLst>
            <pc:docMk/>
            <pc:sldMk cId="1480165985" sldId="296"/>
            <ac:spMk id="2" creationId="{F9DB807E-8DEB-AF23-8B92-3746C4A1726D}"/>
          </ac:spMkLst>
        </pc:spChg>
        <pc:spChg chg="mod ord">
          <ac:chgData name="Alette Algra - de Boer" userId="5e550ecb-0248-46ed-acbb-03d1cc7f5c30" providerId="ADAL" clId="{0BA37410-21CE-AE43-8FD2-F0E8A36EA717}" dt="2024-06-17T14:32:08.552" v="980" actId="20577"/>
          <ac:spMkLst>
            <pc:docMk/>
            <pc:sldMk cId="1480165985" sldId="296"/>
            <ac:spMk id="3" creationId="{47201B83-DC09-65F1-DC58-AA43A004EF46}"/>
          </ac:spMkLst>
        </pc:spChg>
        <pc:spChg chg="add del">
          <ac:chgData name="Alette Algra - de Boer" userId="5e550ecb-0248-46ed-acbb-03d1cc7f5c30" providerId="ADAL" clId="{0BA37410-21CE-AE43-8FD2-F0E8A36EA717}" dt="2024-06-17T12:11:55.726" v="883" actId="26606"/>
          <ac:spMkLst>
            <pc:docMk/>
            <pc:sldMk cId="1480165985" sldId="296"/>
            <ac:spMk id="9" creationId="{327D73B4-9F5C-4A64-A179-51B9500CB8B5}"/>
          </ac:spMkLst>
        </pc:spChg>
        <pc:spChg chg="add del">
          <ac:chgData name="Alette Algra - de Boer" userId="5e550ecb-0248-46ed-acbb-03d1cc7f5c30" providerId="ADAL" clId="{0BA37410-21CE-AE43-8FD2-F0E8A36EA717}" dt="2024-06-17T12:11:55.726" v="883" actId="26606"/>
          <ac:spMkLst>
            <pc:docMk/>
            <pc:sldMk cId="1480165985" sldId="296"/>
            <ac:spMk id="11" creationId="{C1F06963-6374-4B48-844F-071A9BAAAE02}"/>
          </ac:spMkLst>
        </pc:spChg>
        <pc:spChg chg="add del">
          <ac:chgData name="Alette Algra - de Boer" userId="5e550ecb-0248-46ed-acbb-03d1cc7f5c30" providerId="ADAL" clId="{0BA37410-21CE-AE43-8FD2-F0E8A36EA717}" dt="2024-06-17T12:11:55.726" v="883" actId="26606"/>
          <ac:spMkLst>
            <pc:docMk/>
            <pc:sldMk cId="1480165985" sldId="296"/>
            <ac:spMk id="13" creationId="{6CB927A4-E432-4310-9CD5-E89FF5063179}"/>
          </ac:spMkLst>
        </pc:spChg>
        <pc:spChg chg="add del">
          <ac:chgData name="Alette Algra - de Boer" userId="5e550ecb-0248-46ed-acbb-03d1cc7f5c30" providerId="ADAL" clId="{0BA37410-21CE-AE43-8FD2-F0E8A36EA717}" dt="2024-06-17T12:11:55.726" v="883" actId="26606"/>
          <ac:spMkLst>
            <pc:docMk/>
            <pc:sldMk cId="1480165985" sldId="296"/>
            <ac:spMk id="15" creationId="{1453BF6C-B012-48B7-B4E8-6D7AC7C27D02}"/>
          </ac:spMkLst>
        </pc:spChg>
        <pc:spChg chg="add del">
          <ac:chgData name="Alette Algra - de Boer" userId="5e550ecb-0248-46ed-acbb-03d1cc7f5c30" providerId="ADAL" clId="{0BA37410-21CE-AE43-8FD2-F0E8A36EA717}" dt="2024-06-17T12:11:55.726" v="883" actId="26606"/>
          <ac:spMkLst>
            <pc:docMk/>
            <pc:sldMk cId="1480165985" sldId="296"/>
            <ac:spMk id="17" creationId="{E3020543-B24B-4EC4-8FFC-8DD88EEA91A8}"/>
          </ac:spMkLst>
        </pc:spChg>
        <pc:picChg chg="add del mod">
          <ac:chgData name="Alette Algra - de Boer" userId="5e550ecb-0248-46ed-acbb-03d1cc7f5c30" providerId="ADAL" clId="{0BA37410-21CE-AE43-8FD2-F0E8A36EA717}" dt="2024-06-17T12:12:37.357" v="886" actId="478"/>
          <ac:picMkLst>
            <pc:docMk/>
            <pc:sldMk cId="1480165985" sldId="296"/>
            <ac:picMk id="4" creationId="{B3F7D89D-CDB4-66EC-3E58-49DBA6620D4C}"/>
          </ac:picMkLst>
        </pc:picChg>
        <pc:picChg chg="add mod">
          <ac:chgData name="Alette Algra - de Boer" userId="5e550ecb-0248-46ed-acbb-03d1cc7f5c30" providerId="ADAL" clId="{0BA37410-21CE-AE43-8FD2-F0E8A36EA717}" dt="2024-06-17T12:12:53.594" v="891" actId="14100"/>
          <ac:picMkLst>
            <pc:docMk/>
            <pc:sldMk cId="1480165985" sldId="296"/>
            <ac:picMk id="1026" creationId="{4DEFA48B-8172-A8B6-8349-D8F459F8C998}"/>
          </ac:picMkLst>
        </pc:picChg>
        <pc:picChg chg="add mod">
          <ac:chgData name="Alette Algra - de Boer" userId="5e550ecb-0248-46ed-acbb-03d1cc7f5c30" providerId="ADAL" clId="{0BA37410-21CE-AE43-8FD2-F0E8A36EA717}" dt="2024-06-17T12:13:11.281" v="894" actId="1076"/>
          <ac:picMkLst>
            <pc:docMk/>
            <pc:sldMk cId="1480165985" sldId="296"/>
            <ac:picMk id="1028" creationId="{29AD65DD-2DDF-1FFA-2488-C6B5BCCEB05A}"/>
          </ac:picMkLst>
        </pc:picChg>
        <pc:picChg chg="add mod">
          <ac:chgData name="Alette Algra - de Boer" userId="5e550ecb-0248-46ed-acbb-03d1cc7f5c30" providerId="ADAL" clId="{0BA37410-21CE-AE43-8FD2-F0E8A36EA717}" dt="2024-06-17T12:14:15.942" v="897" actId="1076"/>
          <ac:picMkLst>
            <pc:docMk/>
            <pc:sldMk cId="1480165985" sldId="296"/>
            <ac:picMk id="1030" creationId="{180D603C-BE8D-81E4-E241-2CE9052C1858}"/>
          </ac:picMkLst>
        </pc:picChg>
        <pc:cxnChg chg="add del">
          <ac:chgData name="Alette Algra - de Boer" userId="5e550ecb-0248-46ed-acbb-03d1cc7f5c30" providerId="ADAL" clId="{0BA37410-21CE-AE43-8FD2-F0E8A36EA717}" dt="2024-06-17T12:11:55.726" v="883" actId="26606"/>
          <ac:cxnSpMkLst>
            <pc:docMk/>
            <pc:sldMk cId="1480165985" sldId="296"/>
            <ac:cxnSpMk id="19" creationId="{C49DA8F6-BCC1-4447-B54C-57856834B94B}"/>
          </ac:cxnSpMkLst>
        </pc:cxnChg>
      </pc:sldChg>
      <pc:sldChg chg="modSp mod">
        <pc:chgData name="Alette Algra - de Boer" userId="5e550ecb-0248-46ed-acbb-03d1cc7f5c30" providerId="ADAL" clId="{0BA37410-21CE-AE43-8FD2-F0E8A36EA717}" dt="2024-06-17T11:49:15.011" v="877" actId="20577"/>
        <pc:sldMkLst>
          <pc:docMk/>
          <pc:sldMk cId="853274869" sldId="297"/>
        </pc:sldMkLst>
        <pc:spChg chg="mod">
          <ac:chgData name="Alette Algra - de Boer" userId="5e550ecb-0248-46ed-acbb-03d1cc7f5c30" providerId="ADAL" clId="{0BA37410-21CE-AE43-8FD2-F0E8A36EA717}" dt="2024-06-17T11:49:15.011" v="877" actId="20577"/>
          <ac:spMkLst>
            <pc:docMk/>
            <pc:sldMk cId="853274869" sldId="297"/>
            <ac:spMk id="2" creationId="{51592727-BB17-5F49-66AF-E6A43596CAC8}"/>
          </ac:spMkLst>
        </pc:spChg>
      </pc:sldChg>
      <pc:sldChg chg="modSp mod">
        <pc:chgData name="Alette Algra - de Boer" userId="5e550ecb-0248-46ed-acbb-03d1cc7f5c30" providerId="ADAL" clId="{0BA37410-21CE-AE43-8FD2-F0E8A36EA717}" dt="2024-06-17T15:02:17.403" v="1070" actId="20577"/>
        <pc:sldMkLst>
          <pc:docMk/>
          <pc:sldMk cId="2017593073" sldId="298"/>
        </pc:sldMkLst>
        <pc:spChg chg="mod">
          <ac:chgData name="Alette Algra - de Boer" userId="5e550ecb-0248-46ed-acbb-03d1cc7f5c30" providerId="ADAL" clId="{0BA37410-21CE-AE43-8FD2-F0E8A36EA717}" dt="2024-06-17T08:15:42.058" v="721" actId="20577"/>
          <ac:spMkLst>
            <pc:docMk/>
            <pc:sldMk cId="2017593073" sldId="298"/>
            <ac:spMk id="2" creationId="{7DA12E18-C4CB-AF40-6205-645031E9B6C1}"/>
          </ac:spMkLst>
        </pc:spChg>
        <pc:spChg chg="mod">
          <ac:chgData name="Alette Algra - de Boer" userId="5e550ecb-0248-46ed-acbb-03d1cc7f5c30" providerId="ADAL" clId="{0BA37410-21CE-AE43-8FD2-F0E8A36EA717}" dt="2024-06-17T15:02:17.403" v="1070" actId="20577"/>
          <ac:spMkLst>
            <pc:docMk/>
            <pc:sldMk cId="2017593073" sldId="298"/>
            <ac:spMk id="3" creationId="{640C3437-5562-A0B2-9DE6-31500DB7BCFD}"/>
          </ac:spMkLst>
        </pc:spChg>
      </pc:sldChg>
      <pc:sldChg chg="modSp del mod">
        <pc:chgData name="Alette Algra - de Boer" userId="5e550ecb-0248-46ed-acbb-03d1cc7f5c30" providerId="ADAL" clId="{0BA37410-21CE-AE43-8FD2-F0E8A36EA717}" dt="2024-06-17T14:28:35.514" v="899" actId="2696"/>
        <pc:sldMkLst>
          <pc:docMk/>
          <pc:sldMk cId="2720980519" sldId="299"/>
        </pc:sldMkLst>
        <pc:spChg chg="mod">
          <ac:chgData name="Alette Algra - de Boer" userId="5e550ecb-0248-46ed-acbb-03d1cc7f5c30" providerId="ADAL" clId="{0BA37410-21CE-AE43-8FD2-F0E8A36EA717}" dt="2024-06-17T08:19:04.470" v="809" actId="20577"/>
          <ac:spMkLst>
            <pc:docMk/>
            <pc:sldMk cId="2720980519" sldId="299"/>
            <ac:spMk id="3" creationId="{348D4DA8-F86F-9EA1-41CF-24D637FC031A}"/>
          </ac:spMkLst>
        </pc:spChg>
      </pc:sldChg>
    </pc:docChg>
  </pc:docChgLst>
  <pc:docChgLst>
    <pc:chgData name="Bionde de Ruiter" userId="7712c469-a833-43ab-970d-c16b61daec36" providerId="ADAL" clId="{BB7F15E5-9FD1-FA49-A207-E3B56A8810BE}"/>
    <pc:docChg chg="modSld modMainMaster">
      <pc:chgData name="Bionde de Ruiter" userId="7712c469-a833-43ab-970d-c16b61daec36" providerId="ADAL" clId="{BB7F15E5-9FD1-FA49-A207-E3B56A8810BE}" dt="2024-06-24T08:43:36.870" v="0" actId="18331"/>
      <pc:docMkLst>
        <pc:docMk/>
      </pc:docMkLst>
      <pc:sldChg chg="setBg">
        <pc:chgData name="Bionde de Ruiter" userId="7712c469-a833-43ab-970d-c16b61daec36" providerId="ADAL" clId="{BB7F15E5-9FD1-FA49-A207-E3B56A8810BE}" dt="2024-06-24T08:43:36.870" v="0" actId="18331"/>
        <pc:sldMkLst>
          <pc:docMk/>
          <pc:sldMk cId="1527974682" sldId="258"/>
        </pc:sldMkLst>
      </pc:sldChg>
      <pc:sldChg chg="setBg">
        <pc:chgData name="Bionde de Ruiter" userId="7712c469-a833-43ab-970d-c16b61daec36" providerId="ADAL" clId="{BB7F15E5-9FD1-FA49-A207-E3B56A8810BE}" dt="2024-06-24T08:43:36.870" v="0" actId="18331"/>
        <pc:sldMkLst>
          <pc:docMk/>
          <pc:sldMk cId="2620307319" sldId="260"/>
        </pc:sldMkLst>
      </pc:sldChg>
      <pc:sldChg chg="setBg">
        <pc:chgData name="Bionde de Ruiter" userId="7712c469-a833-43ab-970d-c16b61daec36" providerId="ADAL" clId="{BB7F15E5-9FD1-FA49-A207-E3B56A8810BE}" dt="2024-06-24T08:43:36.870" v="0" actId="18331"/>
        <pc:sldMkLst>
          <pc:docMk/>
          <pc:sldMk cId="2970665913" sldId="264"/>
        </pc:sldMkLst>
      </pc:sldChg>
      <pc:sldChg chg="setBg">
        <pc:chgData name="Bionde de Ruiter" userId="7712c469-a833-43ab-970d-c16b61daec36" providerId="ADAL" clId="{BB7F15E5-9FD1-FA49-A207-E3B56A8810BE}" dt="2024-06-24T08:43:36.870" v="0" actId="18331"/>
        <pc:sldMkLst>
          <pc:docMk/>
          <pc:sldMk cId="586745862" sldId="265"/>
        </pc:sldMkLst>
      </pc:sldChg>
      <pc:sldChg chg="setBg">
        <pc:chgData name="Bionde de Ruiter" userId="7712c469-a833-43ab-970d-c16b61daec36" providerId="ADAL" clId="{BB7F15E5-9FD1-FA49-A207-E3B56A8810BE}" dt="2024-06-24T08:43:36.870" v="0" actId="18331"/>
        <pc:sldMkLst>
          <pc:docMk/>
          <pc:sldMk cId="2565717249" sldId="272"/>
        </pc:sldMkLst>
      </pc:sldChg>
      <pc:sldChg chg="setBg">
        <pc:chgData name="Bionde de Ruiter" userId="7712c469-a833-43ab-970d-c16b61daec36" providerId="ADAL" clId="{BB7F15E5-9FD1-FA49-A207-E3B56A8810BE}" dt="2024-06-24T08:43:36.870" v="0" actId="18331"/>
        <pc:sldMkLst>
          <pc:docMk/>
          <pc:sldMk cId="2206249844" sldId="293"/>
        </pc:sldMkLst>
      </pc:sldChg>
      <pc:sldChg chg="setBg">
        <pc:chgData name="Bionde de Ruiter" userId="7712c469-a833-43ab-970d-c16b61daec36" providerId="ADAL" clId="{BB7F15E5-9FD1-FA49-A207-E3B56A8810BE}" dt="2024-06-24T08:43:36.870" v="0" actId="18331"/>
        <pc:sldMkLst>
          <pc:docMk/>
          <pc:sldMk cId="1480165985" sldId="296"/>
        </pc:sldMkLst>
      </pc:sldChg>
      <pc:sldChg chg="setBg">
        <pc:chgData name="Bionde de Ruiter" userId="7712c469-a833-43ab-970d-c16b61daec36" providerId="ADAL" clId="{BB7F15E5-9FD1-FA49-A207-E3B56A8810BE}" dt="2024-06-24T08:43:36.870" v="0" actId="18331"/>
        <pc:sldMkLst>
          <pc:docMk/>
          <pc:sldMk cId="2017593073" sldId="298"/>
        </pc:sldMkLst>
      </pc:sldChg>
      <pc:sldMasterChg chg="setBg">
        <pc:chgData name="Bionde de Ruiter" userId="7712c469-a833-43ab-970d-c16b61daec36" providerId="ADAL" clId="{BB7F15E5-9FD1-FA49-A207-E3B56A8810BE}" dt="2024-06-24T08:43:36.870" v="0" actId="18331"/>
        <pc:sldMasterMkLst>
          <pc:docMk/>
          <pc:sldMasterMk cId="1233805520" sldId="2147483648"/>
        </pc:sldMasterMkLst>
      </pc:sldMasterChg>
    </pc:docChg>
  </pc:docChgLst>
  <pc:docChgLst>
    <pc:chgData name="Bram Winterkamp" userId="2a7f4391-c6be-4865-abcf-7edcb4e67b15" providerId="ADAL" clId="{0409B6B9-2999-AA48-9834-9AF8FDC15553}"/>
    <pc:docChg chg="custSel addSld modSld sldOrd">
      <pc:chgData name="Bram Winterkamp" userId="2a7f4391-c6be-4865-abcf-7edcb4e67b15" providerId="ADAL" clId="{0409B6B9-2999-AA48-9834-9AF8FDC15553}" dt="2023-07-04T08:12:17.630" v="696" actId="20577"/>
      <pc:docMkLst>
        <pc:docMk/>
      </pc:docMkLst>
      <pc:sldChg chg="modSp mod">
        <pc:chgData name="Bram Winterkamp" userId="2a7f4391-c6be-4865-abcf-7edcb4e67b15" providerId="ADAL" clId="{0409B6B9-2999-AA48-9834-9AF8FDC15553}" dt="2023-07-04T08:12:17.630" v="696" actId="20577"/>
        <pc:sldMkLst>
          <pc:docMk/>
          <pc:sldMk cId="2620307319" sldId="260"/>
        </pc:sldMkLst>
        <pc:spChg chg="mod">
          <ac:chgData name="Bram Winterkamp" userId="2a7f4391-c6be-4865-abcf-7edcb4e67b15" providerId="ADAL" clId="{0409B6B9-2999-AA48-9834-9AF8FDC15553}" dt="2023-07-04T08:12:17.630" v="696" actId="20577"/>
          <ac:spMkLst>
            <pc:docMk/>
            <pc:sldMk cId="2620307319" sldId="260"/>
            <ac:spMk id="2" creationId="{00000000-0000-0000-0000-000000000000}"/>
          </ac:spMkLst>
        </pc:spChg>
      </pc:sldChg>
      <pc:sldChg chg="modSp mod">
        <pc:chgData name="Bram Winterkamp" userId="2a7f4391-c6be-4865-abcf-7edcb4e67b15" providerId="ADAL" clId="{0409B6B9-2999-AA48-9834-9AF8FDC15553}" dt="2023-06-27T12:22:12.458" v="29" actId="20577"/>
        <pc:sldMkLst>
          <pc:docMk/>
          <pc:sldMk cId="586745862" sldId="265"/>
        </pc:sldMkLst>
        <pc:spChg chg="mod">
          <ac:chgData name="Bram Winterkamp" userId="2a7f4391-c6be-4865-abcf-7edcb4e67b15" providerId="ADAL" clId="{0409B6B9-2999-AA48-9834-9AF8FDC15553}" dt="2023-06-27T12:22:12.458" v="29" actId="20577"/>
          <ac:spMkLst>
            <pc:docMk/>
            <pc:sldMk cId="586745862" sldId="265"/>
            <ac:spMk id="3" creationId="{00000000-0000-0000-0000-000000000000}"/>
          </ac:spMkLst>
        </pc:spChg>
      </pc:sldChg>
      <pc:sldChg chg="modSp mod">
        <pc:chgData name="Bram Winterkamp" userId="2a7f4391-c6be-4865-abcf-7edcb4e67b15" providerId="ADAL" clId="{0409B6B9-2999-AA48-9834-9AF8FDC15553}" dt="2023-06-27T14:30:20.746" v="257" actId="20577"/>
        <pc:sldMkLst>
          <pc:docMk/>
          <pc:sldMk cId="2206249844" sldId="293"/>
        </pc:sldMkLst>
        <pc:spChg chg="mod">
          <ac:chgData name="Bram Winterkamp" userId="2a7f4391-c6be-4865-abcf-7edcb4e67b15" providerId="ADAL" clId="{0409B6B9-2999-AA48-9834-9AF8FDC15553}" dt="2023-06-27T14:30:20.746" v="257" actId="20577"/>
          <ac:spMkLst>
            <pc:docMk/>
            <pc:sldMk cId="2206249844" sldId="293"/>
            <ac:spMk id="7" creationId="{49AAB238-1A67-CE49-A262-CF33B0A40525}"/>
          </ac:spMkLst>
        </pc:spChg>
      </pc:sldChg>
      <pc:sldChg chg="modSp mod">
        <pc:chgData name="Bram Winterkamp" userId="2a7f4391-c6be-4865-abcf-7edcb4e67b15" providerId="ADAL" clId="{0409B6B9-2999-AA48-9834-9AF8FDC15553}" dt="2023-06-27T14:29:42.527" v="255" actId="20577"/>
        <pc:sldMkLst>
          <pc:docMk/>
          <pc:sldMk cId="3264286255" sldId="295"/>
        </pc:sldMkLst>
        <pc:spChg chg="mod">
          <ac:chgData name="Bram Winterkamp" userId="2a7f4391-c6be-4865-abcf-7edcb4e67b15" providerId="ADAL" clId="{0409B6B9-2999-AA48-9834-9AF8FDC15553}" dt="2023-06-27T14:29:42.527" v="255" actId="20577"/>
          <ac:spMkLst>
            <pc:docMk/>
            <pc:sldMk cId="3264286255" sldId="295"/>
            <ac:spMk id="3" creationId="{B331466B-2F6E-7B1B-63CD-1CCB17FEEDEF}"/>
          </ac:spMkLst>
        </pc:spChg>
      </pc:sldChg>
      <pc:sldChg chg="modSp mod">
        <pc:chgData name="Bram Winterkamp" userId="2a7f4391-c6be-4865-abcf-7edcb4e67b15" providerId="ADAL" clId="{0409B6B9-2999-AA48-9834-9AF8FDC15553}" dt="2023-06-27T14:28:50.205" v="140" actId="20577"/>
        <pc:sldMkLst>
          <pc:docMk/>
          <pc:sldMk cId="1480165985" sldId="296"/>
        </pc:sldMkLst>
        <pc:spChg chg="mod">
          <ac:chgData name="Bram Winterkamp" userId="2a7f4391-c6be-4865-abcf-7edcb4e67b15" providerId="ADAL" clId="{0409B6B9-2999-AA48-9834-9AF8FDC15553}" dt="2023-06-27T14:28:50.205" v="140" actId="20577"/>
          <ac:spMkLst>
            <pc:docMk/>
            <pc:sldMk cId="1480165985" sldId="296"/>
            <ac:spMk id="3" creationId="{47201B83-DC09-65F1-DC58-AA43A004EF46}"/>
          </ac:spMkLst>
        </pc:spChg>
      </pc:sldChg>
      <pc:sldChg chg="modSp new mod">
        <pc:chgData name="Bram Winterkamp" userId="2a7f4391-c6be-4865-abcf-7edcb4e67b15" providerId="ADAL" clId="{0409B6B9-2999-AA48-9834-9AF8FDC15553}" dt="2023-06-27T16:36:54.951" v="689" actId="20577"/>
        <pc:sldMkLst>
          <pc:docMk/>
          <pc:sldMk cId="2017593073" sldId="298"/>
        </pc:sldMkLst>
        <pc:spChg chg="mod">
          <ac:chgData name="Bram Winterkamp" userId="2a7f4391-c6be-4865-abcf-7edcb4e67b15" providerId="ADAL" clId="{0409B6B9-2999-AA48-9834-9AF8FDC15553}" dt="2023-06-27T14:30:37.587" v="289" actId="20577"/>
          <ac:spMkLst>
            <pc:docMk/>
            <pc:sldMk cId="2017593073" sldId="298"/>
            <ac:spMk id="2" creationId="{7DA12E18-C4CB-AF40-6205-645031E9B6C1}"/>
          </ac:spMkLst>
        </pc:spChg>
        <pc:spChg chg="mod">
          <ac:chgData name="Bram Winterkamp" userId="2a7f4391-c6be-4865-abcf-7edcb4e67b15" providerId="ADAL" clId="{0409B6B9-2999-AA48-9834-9AF8FDC15553}" dt="2023-06-27T16:36:54.951" v="689" actId="20577"/>
          <ac:spMkLst>
            <pc:docMk/>
            <pc:sldMk cId="2017593073" sldId="298"/>
            <ac:spMk id="3" creationId="{640C3437-5562-A0B2-9DE6-31500DB7BCFD}"/>
          </ac:spMkLst>
        </pc:spChg>
      </pc:sldChg>
      <pc:sldChg chg="modSp new mod ord">
        <pc:chgData name="Bram Winterkamp" userId="2a7f4391-c6be-4865-abcf-7edcb4e67b15" providerId="ADAL" clId="{0409B6B9-2999-AA48-9834-9AF8FDC15553}" dt="2023-06-27T16:31:25.330" v="648" actId="20578"/>
        <pc:sldMkLst>
          <pc:docMk/>
          <pc:sldMk cId="2720980519" sldId="299"/>
        </pc:sldMkLst>
        <pc:spChg chg="mod">
          <ac:chgData name="Bram Winterkamp" userId="2a7f4391-c6be-4865-abcf-7edcb4e67b15" providerId="ADAL" clId="{0409B6B9-2999-AA48-9834-9AF8FDC15553}" dt="2023-06-27T14:39:22.289" v="488" actId="20577"/>
          <ac:spMkLst>
            <pc:docMk/>
            <pc:sldMk cId="2720980519" sldId="299"/>
            <ac:spMk id="2" creationId="{81C56F53-6160-AC64-9142-B26E16F29C1D}"/>
          </ac:spMkLst>
        </pc:spChg>
        <pc:spChg chg="mod">
          <ac:chgData name="Bram Winterkamp" userId="2a7f4391-c6be-4865-abcf-7edcb4e67b15" providerId="ADAL" clId="{0409B6B9-2999-AA48-9834-9AF8FDC15553}" dt="2023-06-27T16:29:42.332" v="647" actId="20577"/>
          <ac:spMkLst>
            <pc:docMk/>
            <pc:sldMk cId="2720980519" sldId="299"/>
            <ac:spMk id="3" creationId="{348D4DA8-F86F-9EA1-41CF-24D637FC031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B6027-8073-914F-9C94-722A62E3F64C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DA589-2593-2C43-8EE3-6461FD5FD1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929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DA589-2593-2C43-8EE3-6461FD5FD1E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8102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Gijs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DA589-2593-2C43-8EE3-6461FD5FD1E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1985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Gijs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DA589-2593-2C43-8EE3-6461FD5FD1E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9652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Gijs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625AC-4A38-E54F-A44D-BE4B7DBBEB2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6353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artine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625AC-4A38-E54F-A44D-BE4B7DBBEB2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039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6F844-9BB2-2E4A-9B12-547C44229D90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.denbakker@bonifatius.nl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.ballast@bonifatius.nl" TargetMode="External"/><Relationship Id="rId5" Type="http://schemas.openxmlformats.org/officeDocument/2006/relationships/hyperlink" Target="mailto:g.wildeboer@bonifatius.nl" TargetMode="External"/><Relationship Id="rId4" Type="http://schemas.openxmlformats.org/officeDocument/2006/relationships/hyperlink" Target="mailto:.brugge@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b.denbakker@bonifatius.n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.ballast@bonifatius.nl" TargetMode="External"/><Relationship Id="rId5" Type="http://schemas.openxmlformats.org/officeDocument/2006/relationships/hyperlink" Target="mailto:g.wildeboer@bonifatius.nl" TargetMode="External"/><Relationship Id="rId4" Type="http://schemas.openxmlformats.org/officeDocument/2006/relationships/hyperlink" Target="mailto:.brugge@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2311" y="711287"/>
            <a:ext cx="6352674" cy="546015"/>
          </a:xfrm>
        </p:spPr>
        <p:txBody>
          <a:bodyPr>
            <a:normAutofit/>
          </a:bodyPr>
          <a:lstStyle/>
          <a:p>
            <a:pPr algn="l"/>
            <a:r>
              <a:rPr lang="nl-NL" sz="23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17 juni 2024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2311" y="1081217"/>
            <a:ext cx="8085221" cy="13097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Maastricht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749985" y="5857585"/>
            <a:ext cx="1099233" cy="6889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11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Onderdeel </a:t>
            </a:r>
          </a:p>
          <a:p>
            <a:pPr>
              <a:lnSpc>
                <a:spcPct val="100000"/>
              </a:lnSpc>
            </a:pPr>
            <a:r>
              <a:rPr lang="nl-NL" sz="11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van </a:t>
            </a:r>
            <a:r>
              <a:rPr lang="nl-NL" sz="1100" i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VariO</a:t>
            </a:r>
            <a:endParaRPr lang="nl-NL" sz="110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07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42912"/>
            <a:ext cx="10515600" cy="1325563"/>
          </a:xfrm>
        </p:spPr>
        <p:txBody>
          <a:bodyPr>
            <a:normAutofit/>
          </a:bodyPr>
          <a:lstStyle/>
          <a:p>
            <a:r>
              <a:rPr lang="nl-NL" sz="2800" b="1">
                <a:solidFill>
                  <a:srgbClr val="E79736"/>
                </a:solidFill>
                <a:latin typeface="Arial" charset="0"/>
                <a:ea typeface="Arial" charset="0"/>
                <a:cs typeface="Arial" charset="0"/>
              </a:rPr>
              <a:t>Voorstellen</a:t>
            </a:r>
            <a:br>
              <a:rPr lang="nl-NL" sz="2800" b="1">
                <a:solidFill>
                  <a:srgbClr val="E79736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800" b="1">
                <a:solidFill>
                  <a:srgbClr val="E7973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nl-NL" sz="2800" b="1" dirty="0">
              <a:solidFill>
                <a:srgbClr val="E7973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0069323" y="6066533"/>
            <a:ext cx="1912712" cy="441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400" i="1">
                <a:solidFill>
                  <a:srgbClr val="071E40"/>
                </a:solidFill>
                <a:latin typeface="Arial" charset="0"/>
                <a:ea typeface="Arial" charset="0"/>
                <a:cs typeface="Arial" charset="0"/>
              </a:rPr>
              <a:t>Onderdeel van VariO</a:t>
            </a:r>
            <a:endParaRPr lang="nl-NL" sz="1400" i="1" dirty="0">
              <a:solidFill>
                <a:srgbClr val="071E4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994802" y="1473474"/>
            <a:ext cx="7742052" cy="17716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chemeClr val="accent1"/>
                </a:solidFill>
              </a:rPr>
              <a:t>Bastiaan den Bakker 	</a:t>
            </a:r>
            <a:r>
              <a:rPr lang="nl-NL" sz="2400" dirty="0">
                <a:solidFill>
                  <a:schemeClr val="accent1"/>
                </a:solidFill>
                <a:hlinkClick r:id="rId3"/>
              </a:rPr>
              <a:t>b.denbakker@bonifatius.nl</a:t>
            </a:r>
            <a:endParaRPr lang="nl-NL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NL" sz="2400" dirty="0" err="1">
                <a:solidFill>
                  <a:schemeClr val="accent1"/>
                </a:solidFill>
              </a:rPr>
              <a:t>AnneFleur</a:t>
            </a:r>
            <a:r>
              <a:rPr lang="nl-NL" sz="2400" dirty="0">
                <a:solidFill>
                  <a:schemeClr val="accent1"/>
                </a:solidFill>
              </a:rPr>
              <a:t> Brugge	</a:t>
            </a:r>
            <a:r>
              <a:rPr lang="nl-NL" sz="2400" dirty="0" err="1">
                <a:solidFill>
                  <a:schemeClr val="accent1">
                    <a:lumMod val="75000"/>
                  </a:schemeClr>
                </a:solidFill>
              </a:rPr>
              <a:t>a.</a:t>
            </a:r>
            <a:r>
              <a:rPr lang="nl-NL" sz="2400" dirty="0" err="1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bru</a:t>
            </a:r>
            <a:r>
              <a:rPr lang="nl-NL" sz="2400" dirty="0" err="1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</a:t>
            </a:r>
            <a:r>
              <a:rPr lang="nl-NL" sz="2400" dirty="0" err="1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ge@</a:t>
            </a:r>
            <a:r>
              <a:rPr lang="nl-NL" sz="2400" dirty="0" err="1">
                <a:solidFill>
                  <a:schemeClr val="accent1"/>
                </a:solidFill>
                <a:hlinkClick r:id="rId5"/>
              </a:rPr>
              <a:t>bonifatius.nl</a:t>
            </a:r>
            <a:endParaRPr lang="nl-NL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NL" sz="2400" dirty="0">
                <a:solidFill>
                  <a:schemeClr val="accent1"/>
                </a:solidFill>
              </a:rPr>
              <a:t>Alette Algra		</a:t>
            </a:r>
            <a:r>
              <a:rPr lang="nl-NL" sz="2400" dirty="0">
                <a:solidFill>
                  <a:schemeClr val="accent1"/>
                </a:solidFill>
                <a:hlinkClick r:id="rId6"/>
              </a:rPr>
              <a:t>a.algra@bonifatius.nl</a:t>
            </a:r>
            <a:endParaRPr lang="nl-NL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rgbClr val="00A6E8"/>
              </a:solidFill>
            </a:endParaRPr>
          </a:p>
        </p:txBody>
      </p:sp>
      <p:pic>
        <p:nvPicPr>
          <p:cNvPr id="2050" name="Picture 2" descr="Maastricht | Toeristische informatie">
            <a:extLst>
              <a:ext uri="{FF2B5EF4-FFF2-40B4-BE49-F238E27FC236}">
                <a16:creationId xmlns:a16="http://schemas.microsoft.com/office/drawing/2014/main" id="{3DC4AC74-B0C0-A823-B101-48F0B7C2D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802" y="3245081"/>
            <a:ext cx="9467850" cy="291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717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42912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E79736"/>
                </a:solidFill>
                <a:latin typeface="Arial" charset="0"/>
                <a:ea typeface="Arial" charset="0"/>
                <a:cs typeface="Arial" charset="0"/>
              </a:rPr>
              <a:t>Praktische info voor thuis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1500" y="1498599"/>
            <a:ext cx="10515600" cy="4790989"/>
          </a:xfrm>
        </p:spPr>
        <p:txBody>
          <a:bodyPr>
            <a:noAutofit/>
          </a:bodyPr>
          <a:lstStyle/>
          <a:p>
            <a:r>
              <a:rPr lang="nl-NL" sz="2400" dirty="0">
                <a:solidFill>
                  <a:schemeClr val="accent1"/>
                </a:solidFill>
              </a:rPr>
              <a:t>Vertrek maandag 8 juli				Terugkomst donderdag 11 juli </a:t>
            </a:r>
          </a:p>
          <a:p>
            <a:r>
              <a:rPr lang="nl-NL" sz="2400" dirty="0">
                <a:solidFill>
                  <a:schemeClr val="accent1"/>
                </a:solidFill>
              </a:rPr>
              <a:t>08:15 uur verzamelen </a:t>
            </a:r>
            <a:r>
              <a:rPr lang="nl-NL" sz="2400" u="sng" dirty="0">
                <a:solidFill>
                  <a:schemeClr val="accent1"/>
                </a:solidFill>
              </a:rPr>
              <a:t>Bosbadhal</a:t>
            </a:r>
            <a:r>
              <a:rPr lang="nl-NL" sz="2400" dirty="0">
                <a:solidFill>
                  <a:schemeClr val="accent1"/>
                </a:solidFill>
              </a:rPr>
              <a:t>			± 20:00 uur </a:t>
            </a:r>
            <a:r>
              <a:rPr lang="nl-NL" sz="2400" u="sng" dirty="0">
                <a:solidFill>
                  <a:schemeClr val="accent1"/>
                </a:solidFill>
              </a:rPr>
              <a:t>Bosbadhal</a:t>
            </a:r>
          </a:p>
          <a:p>
            <a:pPr marL="0" indent="0">
              <a:buNone/>
            </a:pPr>
            <a:endParaRPr lang="nl-NL" sz="2400" dirty="0">
              <a:solidFill>
                <a:schemeClr val="accent1"/>
              </a:solidFill>
            </a:endParaRPr>
          </a:p>
          <a:p>
            <a:r>
              <a:rPr lang="nl-NL" sz="2400" dirty="0">
                <a:solidFill>
                  <a:schemeClr val="accent1"/>
                </a:solidFill>
              </a:rPr>
              <a:t>We verblijven de hele week in het hostel “The Green </a:t>
            </a:r>
            <a:r>
              <a:rPr lang="nl-NL" sz="2400" dirty="0" err="1">
                <a:solidFill>
                  <a:schemeClr val="accent1"/>
                </a:solidFill>
              </a:rPr>
              <a:t>Elephant</a:t>
            </a:r>
            <a:r>
              <a:rPr lang="nl-NL" sz="2400" dirty="0">
                <a:solidFill>
                  <a:schemeClr val="accent1"/>
                </a:solidFill>
              </a:rPr>
              <a:t>” </a:t>
            </a:r>
          </a:p>
          <a:p>
            <a:endParaRPr lang="nl-NL" sz="2400" dirty="0">
              <a:solidFill>
                <a:schemeClr val="accent1"/>
              </a:solidFill>
            </a:endParaRPr>
          </a:p>
          <a:p>
            <a:r>
              <a:rPr lang="nl-NL" sz="2400" u="sng" dirty="0">
                <a:solidFill>
                  <a:schemeClr val="accent1"/>
                </a:solidFill>
              </a:rPr>
              <a:t>Contact (in geval van calamiteiten)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accent1"/>
                </a:solidFill>
              </a:rPr>
              <a:t>	#1. B. den Bakker	06 11 73 78 86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accent1"/>
                </a:solidFill>
              </a:rPr>
              <a:t>	#2. A. Algra:		06 48 30 12 17</a:t>
            </a:r>
          </a:p>
          <a:p>
            <a:endParaRPr lang="nl-NL" sz="2400" dirty="0">
              <a:solidFill>
                <a:schemeClr val="accent1"/>
              </a:solidFill>
            </a:endParaRPr>
          </a:p>
          <a:p>
            <a:pPr marL="3200400" lvl="7" indent="0">
              <a:buNone/>
            </a:pPr>
            <a:endParaRPr lang="nl-NL" sz="1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NL" sz="2400" i="1" dirty="0">
                <a:solidFill>
                  <a:schemeClr val="accent1"/>
                </a:solidFill>
              </a:rPr>
              <a:t>	</a:t>
            </a:r>
            <a:endParaRPr lang="nl-NL" sz="2400" dirty="0">
              <a:solidFill>
                <a:schemeClr val="accent1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0069323" y="6066533"/>
            <a:ext cx="1912712" cy="441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400" i="1" dirty="0">
                <a:solidFill>
                  <a:srgbClr val="071E40"/>
                </a:solidFill>
                <a:latin typeface="Arial" charset="0"/>
                <a:ea typeface="Arial" charset="0"/>
                <a:cs typeface="Arial" charset="0"/>
              </a:rPr>
              <a:t>Onderdeel van </a:t>
            </a:r>
            <a:r>
              <a:rPr lang="nl-NL" sz="1400" i="1" dirty="0" err="1">
                <a:solidFill>
                  <a:srgbClr val="071E40"/>
                </a:solidFill>
                <a:latin typeface="Arial" charset="0"/>
                <a:ea typeface="Arial" charset="0"/>
                <a:cs typeface="Arial" charset="0"/>
              </a:rPr>
              <a:t>VariO</a:t>
            </a:r>
            <a:endParaRPr lang="nl-NL" sz="1400" i="1" dirty="0">
              <a:solidFill>
                <a:srgbClr val="071E4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 descr="THE GREEN ELEPHANT HOSTEL &amp; SPA (Maastricht, Nederland) - foto's, reviews  en prijsvergelijking - Tripadvisor">
            <a:extLst>
              <a:ext uri="{FF2B5EF4-FFF2-40B4-BE49-F238E27FC236}">
                <a16:creationId xmlns:a16="http://schemas.microsoft.com/office/drawing/2014/main" id="{E7314ACA-96B5-134E-8543-11DB5088E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173" y="3450417"/>
            <a:ext cx="3778927" cy="252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74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592727-BB17-5F49-66AF-E6A43596C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nl-NL" sz="3600" b="1" dirty="0">
                <a:solidFill>
                  <a:srgbClr val="E79736"/>
                </a:solidFill>
                <a:latin typeface="Arial" charset="0"/>
                <a:cs typeface="Arial" charset="0"/>
              </a:rPr>
              <a:t>The Green </a:t>
            </a:r>
            <a:r>
              <a:rPr lang="nl-NL" sz="3600" b="1" dirty="0" err="1">
                <a:solidFill>
                  <a:srgbClr val="E79736"/>
                </a:solidFill>
                <a:latin typeface="Arial" charset="0"/>
                <a:cs typeface="Arial" charset="0"/>
              </a:rPr>
              <a:t>Elephant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Afbeelding 9" descr="Afbeelding met interieurontwerp, muur, overdekt, meubels&#10;&#10;Automatisch gegenereerde beschrijving">
            <a:extLst>
              <a:ext uri="{FF2B5EF4-FFF2-40B4-BE49-F238E27FC236}">
                <a16:creationId xmlns:a16="http://schemas.microsoft.com/office/drawing/2014/main" id="{C4A96297-BBAE-CA78-3CA0-BF7A73B54E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8" name="Tijdelijke aanduiding voor inhoud 7" descr="Afbeelding met overdekt, muur, interieurontwerp, bed&#10;&#10;Automatisch gegenereerde beschrijving">
            <a:extLst>
              <a:ext uri="{FF2B5EF4-FFF2-40B4-BE49-F238E27FC236}">
                <a16:creationId xmlns:a16="http://schemas.microsoft.com/office/drawing/2014/main" id="{D37189C1-D2EA-AA27-1FC5-AEF2F6B37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74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42912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E79736"/>
                </a:solidFill>
                <a:latin typeface="Arial" charset="0"/>
                <a:ea typeface="Arial" charset="0"/>
                <a:cs typeface="Arial" charset="0"/>
              </a:rPr>
              <a:t>Wat gaan we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71519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/>
              <a:t>Maandag: 	Met de bus naar Maastricht </a:t>
            </a:r>
          </a:p>
          <a:p>
            <a:pPr marL="0" indent="0">
              <a:buNone/>
            </a:pPr>
            <a:r>
              <a:rPr lang="nl-NL" dirty="0"/>
              <a:t>		Escape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city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		Avond programma</a:t>
            </a:r>
          </a:p>
          <a:p>
            <a:pPr marL="0" indent="0">
              <a:buNone/>
            </a:pPr>
            <a:r>
              <a:rPr lang="nl-NL" dirty="0"/>
              <a:t>Dinsdag: 	Bowlen</a:t>
            </a:r>
          </a:p>
          <a:p>
            <a:pPr marL="0" indent="0">
              <a:buNone/>
            </a:pPr>
            <a:r>
              <a:rPr lang="nl-NL" dirty="0"/>
              <a:t>		Bezoek Margraten</a:t>
            </a:r>
          </a:p>
          <a:p>
            <a:pPr marL="0" indent="0">
              <a:buNone/>
            </a:pPr>
            <a:r>
              <a:rPr lang="nl-NL" dirty="0"/>
              <a:t>		Rodelen in Valkenburg</a:t>
            </a:r>
          </a:p>
          <a:p>
            <a:pPr marL="0" indent="0">
              <a:buNone/>
            </a:pPr>
            <a:r>
              <a:rPr lang="nl-NL" dirty="0"/>
              <a:t>		Avond programma</a:t>
            </a:r>
          </a:p>
          <a:p>
            <a:pPr marL="0" indent="0">
              <a:buNone/>
            </a:pPr>
            <a:r>
              <a:rPr lang="nl-NL" dirty="0"/>
              <a:t>Woensdag: 	Bezoek aan het drielandenpunt</a:t>
            </a:r>
          </a:p>
          <a:p>
            <a:pPr marL="0" indent="0">
              <a:buNone/>
            </a:pPr>
            <a:r>
              <a:rPr lang="nl-NL" dirty="0"/>
              <a:t>		Vrije tijd Maastricht</a:t>
            </a:r>
          </a:p>
          <a:p>
            <a:pPr marL="0" indent="0">
              <a:buNone/>
            </a:pPr>
            <a:r>
              <a:rPr lang="nl-NL" dirty="0"/>
              <a:t>Donderdag: 	Na het ontbijt naar de Efteling</a:t>
            </a:r>
          </a:p>
          <a:p>
            <a:pPr marL="0" indent="0">
              <a:buNone/>
            </a:pPr>
            <a:r>
              <a:rPr lang="nl-NL" dirty="0"/>
              <a:t>		Terug naar Emmeloord</a:t>
            </a:r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0069323" y="6066533"/>
            <a:ext cx="1912712" cy="441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l-NL" sz="1400" i="1" dirty="0">
              <a:solidFill>
                <a:srgbClr val="071E4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29F41A8-6E38-5BA4-E9A5-5E224CB79C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9518" y="2576512"/>
            <a:ext cx="2438400" cy="3251200"/>
          </a:xfrm>
          <a:prstGeom prst="rect">
            <a:avLst/>
          </a:prstGeom>
        </p:spPr>
      </p:pic>
      <p:pic>
        <p:nvPicPr>
          <p:cNvPr id="1026" name="Picture 2" descr="Margraten Memorial Center - Tweedewereldoorlog.nl">
            <a:extLst>
              <a:ext uri="{FF2B5EF4-FFF2-40B4-BE49-F238E27FC236}">
                <a16:creationId xmlns:a16="http://schemas.microsoft.com/office/drawing/2014/main" id="{43ABAE54-E2F1-CACC-EDAF-E034138E6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8654" y="983358"/>
            <a:ext cx="274177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66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DB807E-8DEB-AF23-8B92-3746C4A17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E79736"/>
                </a:solidFill>
                <a:latin typeface="Arial" charset="0"/>
                <a:cs typeface="Arial" charset="0"/>
              </a:rPr>
              <a:t>Neem mee…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201B83-DC09-65F1-DC58-AA43A004E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Voor de eerste dag: </a:t>
            </a:r>
          </a:p>
          <a:p>
            <a:pPr lvl="1"/>
            <a:r>
              <a:rPr lang="nl-NL" dirty="0"/>
              <a:t>Lunchpakket </a:t>
            </a:r>
          </a:p>
          <a:p>
            <a:pPr lvl="1"/>
            <a:r>
              <a:rPr lang="nl-NL" dirty="0"/>
              <a:t>Flesje(s) drinken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r>
              <a:rPr lang="nl-NL" dirty="0"/>
              <a:t>(Rug)tas voor overdag</a:t>
            </a:r>
          </a:p>
          <a:p>
            <a:r>
              <a:rPr lang="nl-NL" dirty="0"/>
              <a:t>Powerbank en/of stekkerdoos (niet elk bed heeft een stopcontact)</a:t>
            </a:r>
          </a:p>
          <a:p>
            <a:r>
              <a:rPr lang="nl-NL" dirty="0"/>
              <a:t>Vermaak voor de vrije tijd (spelletjes) </a:t>
            </a:r>
          </a:p>
          <a:p>
            <a:r>
              <a:rPr lang="nl-NL" dirty="0"/>
              <a:t>Handdoeken wel meenemen maar bedlinnen niet</a:t>
            </a:r>
          </a:p>
          <a:p>
            <a:r>
              <a:rPr lang="nl-NL" dirty="0"/>
              <a:t>Evt. regenkleding e.d.</a:t>
            </a:r>
          </a:p>
          <a:p>
            <a:r>
              <a:rPr lang="nl-NL" dirty="0"/>
              <a:t>Goed schoeisel</a:t>
            </a:r>
          </a:p>
          <a:p>
            <a:r>
              <a:rPr lang="nl-NL" dirty="0"/>
              <a:t>Kleding, toiletartikelen etc.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1028" name="Picture 4" descr="Tupperware Snackpack, broodtrommel (nieuwste kleur)">
            <a:extLst>
              <a:ext uri="{FF2B5EF4-FFF2-40B4-BE49-F238E27FC236}">
                <a16:creationId xmlns:a16="http://schemas.microsoft.com/office/drawing/2014/main" id="{29AD65DD-2DDF-1FFA-2488-C6B5BCCEB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1369" y="1027906"/>
            <a:ext cx="3247661" cy="270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80D603C-BE8D-81E4-E241-2CE9052C1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9030" y="4847721"/>
            <a:ext cx="2372818" cy="164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16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12E18-C4CB-AF40-6205-645031E9B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rgbClr val="E79736"/>
                </a:solidFill>
                <a:latin typeface="Arial" charset="0"/>
                <a:cs typeface="Arial" charset="0"/>
              </a:rPr>
              <a:t>Extra informatie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0C3437-5562-A0B2-9DE6-31500DB7B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Heeft uw zoon/dochter medicatie/dieetwensen/allergieën?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7593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BBC1AE-E8FF-2F48-A5FB-B7AB0BD8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solidFill>
                  <a:srgbClr val="E79736"/>
                </a:solidFill>
                <a:latin typeface="Arial" charset="0"/>
                <a:ea typeface="Arial" charset="0"/>
                <a:cs typeface="Arial" charset="0"/>
              </a:rPr>
              <a:t>Vragen?</a:t>
            </a:r>
            <a:endParaRPr lang="nl-NL" sz="36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C4D0F7-4FEB-9C41-B104-C30C6D989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9AAB238-1A67-CE49-A262-CF33B0A40525}"/>
              </a:ext>
            </a:extLst>
          </p:cNvPr>
          <p:cNvSpPr txBox="1"/>
          <p:nvPr/>
        </p:nvSpPr>
        <p:spPr>
          <a:xfrm>
            <a:off x="838200" y="2022594"/>
            <a:ext cx="869410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NL" sz="2800" dirty="0">
                <a:solidFill>
                  <a:schemeClr val="accent1"/>
                </a:solidFill>
              </a:rPr>
              <a:t>Bastiaan den Bakker 	</a:t>
            </a:r>
            <a:r>
              <a:rPr lang="nl-NL" sz="2800" dirty="0">
                <a:solidFill>
                  <a:schemeClr val="accent1"/>
                </a:solidFill>
                <a:hlinkClick r:id="rId3"/>
              </a:rPr>
              <a:t>b.denbakker@bonifatius.nl</a:t>
            </a:r>
            <a:endParaRPr lang="nl-NL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NL" sz="2800" dirty="0">
                <a:solidFill>
                  <a:schemeClr val="accent1"/>
                </a:solidFill>
              </a:rPr>
              <a:t>Anne-Fleur Brugge		</a:t>
            </a:r>
            <a:r>
              <a:rPr lang="nl-NL" sz="2800" dirty="0" err="1">
                <a:solidFill>
                  <a:schemeClr val="accent1">
                    <a:lumMod val="75000"/>
                  </a:schemeClr>
                </a:solidFill>
              </a:rPr>
              <a:t>a.</a:t>
            </a:r>
            <a:r>
              <a:rPr lang="nl-NL" sz="2800" dirty="0" err="1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bru</a:t>
            </a:r>
            <a:r>
              <a:rPr lang="nl-NL" sz="2800" dirty="0" err="1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</a:t>
            </a:r>
            <a:r>
              <a:rPr lang="nl-NL" sz="2800" dirty="0" err="1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ge@</a:t>
            </a:r>
            <a:r>
              <a:rPr lang="nl-NL" sz="2800" dirty="0" err="1">
                <a:solidFill>
                  <a:schemeClr val="accent1"/>
                </a:solidFill>
                <a:hlinkClick r:id="rId5"/>
              </a:rPr>
              <a:t>bonifatius.nl</a:t>
            </a:r>
            <a:endParaRPr lang="nl-NL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NL" sz="2800" dirty="0">
                <a:solidFill>
                  <a:schemeClr val="accent1"/>
                </a:solidFill>
              </a:rPr>
              <a:t>Alette Algra			</a:t>
            </a:r>
            <a:r>
              <a:rPr lang="nl-NL" sz="2800" dirty="0">
                <a:solidFill>
                  <a:schemeClr val="accent1"/>
                </a:solidFill>
                <a:hlinkClick r:id="rId6"/>
              </a:rPr>
              <a:t>a.algra@bonifatius.nl</a:t>
            </a:r>
            <a:endParaRPr lang="nl-NL" sz="2800" dirty="0">
              <a:solidFill>
                <a:schemeClr val="accent1"/>
              </a:solidFill>
            </a:endParaRPr>
          </a:p>
          <a:p>
            <a:endParaRPr lang="nl-NL" sz="2400" dirty="0">
              <a:solidFill>
                <a:srgbClr val="0070C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6249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894363" y="2634813"/>
            <a:ext cx="5063029" cy="15230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6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Bedankt </a:t>
            </a:r>
          </a:p>
          <a:p>
            <a:r>
              <a:rPr lang="nl-NL" sz="6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voor jullie </a:t>
            </a:r>
          </a:p>
          <a:p>
            <a:r>
              <a:rPr lang="nl-NL" sz="6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aandacht!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5D75AD0-EB3B-1148-8B57-536B34CF368B}"/>
              </a:ext>
            </a:extLst>
          </p:cNvPr>
          <p:cNvSpPr txBox="1">
            <a:spLocks/>
          </p:cNvSpPr>
          <p:nvPr/>
        </p:nvSpPr>
        <p:spPr>
          <a:xfrm>
            <a:off x="383266" y="4418150"/>
            <a:ext cx="8085221" cy="7139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WWW.BONIFATIUS.NL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874F1E4-6173-D14D-872E-E8D6DBDA18E5}"/>
              </a:ext>
            </a:extLst>
          </p:cNvPr>
          <p:cNvSpPr txBox="1">
            <a:spLocks/>
          </p:cNvSpPr>
          <p:nvPr/>
        </p:nvSpPr>
        <p:spPr>
          <a:xfrm>
            <a:off x="10607547" y="5339793"/>
            <a:ext cx="1099233" cy="6889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11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Onderdeel </a:t>
            </a:r>
          </a:p>
          <a:p>
            <a:pPr>
              <a:lnSpc>
                <a:spcPct val="100000"/>
              </a:lnSpc>
            </a:pPr>
            <a:r>
              <a:rPr lang="nl-NL" sz="11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van </a:t>
            </a:r>
            <a:r>
              <a:rPr lang="nl-NL" sz="1100" i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VariO</a:t>
            </a:r>
            <a:endParaRPr lang="nl-NL" sz="110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974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7382717104DE4D964019B24ED721CF" ma:contentTypeVersion="18" ma:contentTypeDescription="Create a new document." ma:contentTypeScope="" ma:versionID="f5369ff9c6391783c9f3dd0f0fb20fa1">
  <xsd:schema xmlns:xsd="http://www.w3.org/2001/XMLSchema" xmlns:xs="http://www.w3.org/2001/XMLSchema" xmlns:p="http://schemas.microsoft.com/office/2006/metadata/properties" xmlns:ns2="2535a4a4-6901-4bb5-9711-28e2e7434bba" xmlns:ns3="8d279308-8f17-42dc-91d2-c4d13d90d930" targetNamespace="http://schemas.microsoft.com/office/2006/metadata/properties" ma:root="true" ma:fieldsID="0a41d4a95acaf63b36ea3d4d0f17901c" ns2:_="" ns3:_="">
    <xsd:import namespace="2535a4a4-6901-4bb5-9711-28e2e7434bba"/>
    <xsd:import namespace="8d279308-8f17-42dc-91d2-c4d13d90d9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35a4a4-6901-4bb5-9711-28e2e7434b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b1ddf7d-60c2-4cf1-90c4-a3f7b83a4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279308-8f17-42dc-91d2-c4d13d90d93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27dfb0a-0a92-442c-994c-98e553a79180}" ma:internalName="TaxCatchAll" ma:showField="CatchAllData" ma:web="8d279308-8f17-42dc-91d2-c4d13d90d9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279308-8f17-42dc-91d2-c4d13d90d930" xsi:nil="true"/>
    <lcf76f155ced4ddcb4097134ff3c332f xmlns="2535a4a4-6901-4bb5-9711-28e2e7434bb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869611-3196-49CE-AD2E-C030FF3BCB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A6F6EB-D67F-44A8-B955-93D369D83D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35a4a4-6901-4bb5-9711-28e2e7434bba"/>
    <ds:schemaRef ds:uri="8d279308-8f17-42dc-91d2-c4d13d90d9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3B46C1-976D-4F20-8CAF-4ECCC82A5222}">
  <ds:schemaRefs>
    <ds:schemaRef ds:uri="http://schemas.microsoft.com/office/2006/documentManagement/types"/>
    <ds:schemaRef ds:uri="2535a4a4-6901-4bb5-9711-28e2e7434bba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8d279308-8f17-42dc-91d2-c4d13d90d93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14086</TotalTime>
  <Words>326</Words>
  <Application>Microsoft Macintosh PowerPoint</Application>
  <PresentationFormat>Breedbeeld</PresentationFormat>
  <Paragraphs>73</Paragraphs>
  <Slides>9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Office-thema</vt:lpstr>
      <vt:lpstr>17 juni 2024</vt:lpstr>
      <vt:lpstr>Voorstellen  </vt:lpstr>
      <vt:lpstr>Praktische info voor thuis</vt:lpstr>
      <vt:lpstr>The Green Elephant</vt:lpstr>
      <vt:lpstr>Wat gaan we doen?</vt:lpstr>
      <vt:lpstr>Neem mee…</vt:lpstr>
      <vt:lpstr>Extra informatie</vt:lpstr>
      <vt:lpstr>Vragen?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</dc:title>
  <dc:creator>Martine Bernhard</dc:creator>
  <cp:lastModifiedBy>Bionde de Ruiter</cp:lastModifiedBy>
  <cp:revision>31</cp:revision>
  <dcterms:created xsi:type="dcterms:W3CDTF">2020-06-05T10:34:17Z</dcterms:created>
  <dcterms:modified xsi:type="dcterms:W3CDTF">2024-06-24T08:43:42Z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0x010100787382717104DE4D964019B24ED721CF</vt:lpwstr>
  </property>
</Properties>
</file>