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60" r:id="rId5"/>
    <p:sldId id="272" r:id="rId6"/>
    <p:sldId id="265" r:id="rId7"/>
    <p:sldId id="297" r:id="rId8"/>
    <p:sldId id="264" r:id="rId9"/>
    <p:sldId id="296" r:id="rId10"/>
    <p:sldId id="295" r:id="rId11"/>
    <p:sldId id="293" r:id="rId12"/>
    <p:sldId id="258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9736"/>
    <a:srgbClr val="E8B600"/>
    <a:srgbClr val="E69737"/>
    <a:srgbClr val="00A6E8"/>
    <a:srgbClr val="F0800A"/>
    <a:srgbClr val="19395C"/>
    <a:srgbClr val="071E40"/>
    <a:srgbClr val="367A8B"/>
    <a:srgbClr val="4B9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383224-762A-3A49-8F3D-0B52AD53E0F2}" v="2" dt="2024-06-24T08:37:13.8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90"/>
    <p:restoredTop sz="94427"/>
  </p:normalViewPr>
  <p:slideViewPr>
    <p:cSldViewPr snapToGrid="0" snapToObjects="1">
      <p:cViewPr varScale="1">
        <p:scale>
          <a:sx n="103" d="100"/>
          <a:sy n="103" d="100"/>
        </p:scale>
        <p:origin x="12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Poels" userId="9d04beb4-1e14-4f66-9641-bf8e19420305" providerId="ADAL" clId="{CE7572F3-EE66-5A41-AC38-C243E716185A}"/>
    <pc:docChg chg="undo custSel modSld">
      <pc:chgData name="Paul Poels" userId="9d04beb4-1e14-4f66-9641-bf8e19420305" providerId="ADAL" clId="{CE7572F3-EE66-5A41-AC38-C243E716185A}" dt="2024-06-17T15:23:30.200" v="870" actId="113"/>
      <pc:docMkLst>
        <pc:docMk/>
      </pc:docMkLst>
      <pc:sldChg chg="modSp mod">
        <pc:chgData name="Paul Poels" userId="9d04beb4-1e14-4f66-9641-bf8e19420305" providerId="ADAL" clId="{CE7572F3-EE66-5A41-AC38-C243E716185A}" dt="2024-06-17T14:51:11.490" v="513" actId="20577"/>
        <pc:sldMkLst>
          <pc:docMk/>
          <pc:sldMk cId="2620307319" sldId="260"/>
        </pc:sldMkLst>
        <pc:spChg chg="mod">
          <ac:chgData name="Paul Poels" userId="9d04beb4-1e14-4f66-9641-bf8e19420305" providerId="ADAL" clId="{CE7572F3-EE66-5A41-AC38-C243E716185A}" dt="2024-06-17T14:51:11.490" v="513" actId="20577"/>
          <ac:spMkLst>
            <pc:docMk/>
            <pc:sldMk cId="2620307319" sldId="260"/>
            <ac:spMk id="2" creationId="{00000000-0000-0000-0000-000000000000}"/>
          </ac:spMkLst>
        </pc:spChg>
      </pc:sldChg>
      <pc:sldChg chg="addSp delSp modSp mod setBg setClrOvrMap">
        <pc:chgData name="Paul Poels" userId="9d04beb4-1e14-4f66-9641-bf8e19420305" providerId="ADAL" clId="{CE7572F3-EE66-5A41-AC38-C243E716185A}" dt="2024-06-17T15:02:45.346" v="539" actId="5793"/>
        <pc:sldMkLst>
          <pc:docMk/>
          <pc:sldMk cId="2970665913" sldId="264"/>
        </pc:sldMkLst>
        <pc:spChg chg="mod">
          <ac:chgData name="Paul Poels" userId="9d04beb4-1e14-4f66-9641-bf8e19420305" providerId="ADAL" clId="{CE7572F3-EE66-5A41-AC38-C243E716185A}" dt="2024-06-12T07:36:31.755" v="329" actId="26606"/>
          <ac:spMkLst>
            <pc:docMk/>
            <pc:sldMk cId="2970665913" sldId="264"/>
            <ac:spMk id="2" creationId="{00000000-0000-0000-0000-000000000000}"/>
          </ac:spMkLst>
        </pc:spChg>
        <pc:spChg chg="ord">
          <ac:chgData name="Paul Poels" userId="9d04beb4-1e14-4f66-9641-bf8e19420305" providerId="ADAL" clId="{CE7572F3-EE66-5A41-AC38-C243E716185A}" dt="2024-06-12T07:36:31.755" v="329" actId="26606"/>
          <ac:spMkLst>
            <pc:docMk/>
            <pc:sldMk cId="2970665913" sldId="264"/>
            <ac:spMk id="4" creationId="{00000000-0000-0000-0000-000000000000}"/>
          </ac:spMkLst>
        </pc:spChg>
        <pc:spChg chg="mod">
          <ac:chgData name="Paul Poels" userId="9d04beb4-1e14-4f66-9641-bf8e19420305" providerId="ADAL" clId="{CE7572F3-EE66-5A41-AC38-C243E716185A}" dt="2024-06-17T15:02:45.346" v="539" actId="5793"/>
          <ac:spMkLst>
            <pc:docMk/>
            <pc:sldMk cId="2970665913" sldId="264"/>
            <ac:spMk id="12" creationId="{AE962B02-B60B-72FA-54B1-96182C030337}"/>
          </ac:spMkLst>
        </pc:spChg>
        <pc:spChg chg="add">
          <ac:chgData name="Paul Poels" userId="9d04beb4-1e14-4f66-9641-bf8e19420305" providerId="ADAL" clId="{CE7572F3-EE66-5A41-AC38-C243E716185A}" dt="2024-06-12T07:36:31.755" v="329" actId="26606"/>
          <ac:spMkLst>
            <pc:docMk/>
            <pc:sldMk cId="2970665913" sldId="264"/>
            <ac:spMk id="17" creationId="{0EFD753D-6A49-46DD-9E82-AA6E2C62B461}"/>
          </ac:spMkLst>
        </pc:spChg>
        <pc:spChg chg="add">
          <ac:chgData name="Paul Poels" userId="9d04beb4-1e14-4f66-9641-bf8e19420305" providerId="ADAL" clId="{CE7572F3-EE66-5A41-AC38-C243E716185A}" dt="2024-06-12T07:36:31.755" v="329" actId="26606"/>
          <ac:spMkLst>
            <pc:docMk/>
            <pc:sldMk cId="2970665913" sldId="264"/>
            <ac:spMk id="19" creationId="{138A5824-1F4A-4EE7-BC13-5BB48FC0809B}"/>
          </ac:spMkLst>
        </pc:spChg>
        <pc:picChg chg="del">
          <ac:chgData name="Paul Poels" userId="9d04beb4-1e14-4f66-9641-bf8e19420305" providerId="ADAL" clId="{CE7572F3-EE66-5A41-AC38-C243E716185A}" dt="2024-06-12T07:27:22.167" v="279" actId="478"/>
          <ac:picMkLst>
            <pc:docMk/>
            <pc:sldMk cId="2970665913" sldId="264"/>
            <ac:picMk id="5" creationId="{A41D8CD2-7B73-8818-DDA8-D90574137453}"/>
          </ac:picMkLst>
        </pc:picChg>
        <pc:picChg chg="mod ord">
          <ac:chgData name="Paul Poels" userId="9d04beb4-1e14-4f66-9641-bf8e19420305" providerId="ADAL" clId="{CE7572F3-EE66-5A41-AC38-C243E716185A}" dt="2024-06-12T07:36:31.755" v="329" actId="26606"/>
          <ac:picMkLst>
            <pc:docMk/>
            <pc:sldMk cId="2970665913" sldId="264"/>
            <ac:picMk id="6" creationId="{FD68EF18-C79A-784B-94A0-91067731FDEF}"/>
          </ac:picMkLst>
        </pc:picChg>
        <pc:picChg chg="mod ord">
          <ac:chgData name="Paul Poels" userId="9d04beb4-1e14-4f66-9641-bf8e19420305" providerId="ADAL" clId="{CE7572F3-EE66-5A41-AC38-C243E716185A}" dt="2024-06-12T07:36:31.755" v="329" actId="26606"/>
          <ac:picMkLst>
            <pc:docMk/>
            <pc:sldMk cId="2970665913" sldId="264"/>
            <ac:picMk id="7" creationId="{8E965011-2498-D607-F839-22FD0AE8D58E}"/>
          </ac:picMkLst>
        </pc:picChg>
        <pc:picChg chg="mod ord">
          <ac:chgData name="Paul Poels" userId="9d04beb4-1e14-4f66-9641-bf8e19420305" providerId="ADAL" clId="{CE7572F3-EE66-5A41-AC38-C243E716185A}" dt="2024-06-12T07:36:31.755" v="329" actId="26606"/>
          <ac:picMkLst>
            <pc:docMk/>
            <pc:sldMk cId="2970665913" sldId="264"/>
            <ac:picMk id="8" creationId="{D27E6755-017B-927B-457F-4735F60C5D59}"/>
          </ac:picMkLst>
        </pc:picChg>
        <pc:picChg chg="mod ord">
          <ac:chgData name="Paul Poels" userId="9d04beb4-1e14-4f66-9641-bf8e19420305" providerId="ADAL" clId="{CE7572F3-EE66-5A41-AC38-C243E716185A}" dt="2024-06-12T07:36:31.755" v="329" actId="26606"/>
          <ac:picMkLst>
            <pc:docMk/>
            <pc:sldMk cId="2970665913" sldId="264"/>
            <ac:picMk id="9" creationId="{F9B7B9FC-D856-37B8-9C11-6E395FDC5427}"/>
          </ac:picMkLst>
        </pc:picChg>
        <pc:picChg chg="del">
          <ac:chgData name="Paul Poels" userId="9d04beb4-1e14-4f66-9641-bf8e19420305" providerId="ADAL" clId="{CE7572F3-EE66-5A41-AC38-C243E716185A}" dt="2024-06-12T07:36:27.168" v="328" actId="478"/>
          <ac:picMkLst>
            <pc:docMk/>
            <pc:sldMk cId="2970665913" sldId="264"/>
            <ac:picMk id="10" creationId="{E672F960-A6D7-06B8-EE60-045CC3C01EF5}"/>
          </ac:picMkLst>
        </pc:picChg>
        <pc:picChg chg="mod">
          <ac:chgData name="Paul Poels" userId="9d04beb4-1e14-4f66-9641-bf8e19420305" providerId="ADAL" clId="{CE7572F3-EE66-5A41-AC38-C243E716185A}" dt="2024-06-12T07:36:31.755" v="329" actId="26606"/>
          <ac:picMkLst>
            <pc:docMk/>
            <pc:sldMk cId="2970665913" sldId="264"/>
            <ac:picMk id="11" creationId="{BE7C6A05-9797-9ABF-48DF-6AAFE5D5259F}"/>
          </ac:picMkLst>
        </pc:picChg>
      </pc:sldChg>
      <pc:sldChg chg="modSp mod">
        <pc:chgData name="Paul Poels" userId="9d04beb4-1e14-4f66-9641-bf8e19420305" providerId="ADAL" clId="{CE7572F3-EE66-5A41-AC38-C243E716185A}" dt="2024-06-17T15:05:51.871" v="582" actId="115"/>
        <pc:sldMkLst>
          <pc:docMk/>
          <pc:sldMk cId="586745862" sldId="265"/>
        </pc:sldMkLst>
        <pc:spChg chg="mod">
          <ac:chgData name="Paul Poels" userId="9d04beb4-1e14-4f66-9641-bf8e19420305" providerId="ADAL" clId="{CE7572F3-EE66-5A41-AC38-C243E716185A}" dt="2024-06-17T15:05:51.871" v="582" actId="115"/>
          <ac:spMkLst>
            <pc:docMk/>
            <pc:sldMk cId="586745862" sldId="265"/>
            <ac:spMk id="3" creationId="{00000000-0000-0000-0000-000000000000}"/>
          </ac:spMkLst>
        </pc:spChg>
      </pc:sldChg>
      <pc:sldChg chg="modSp mod">
        <pc:chgData name="Paul Poels" userId="9d04beb4-1e14-4f66-9641-bf8e19420305" providerId="ADAL" clId="{CE7572F3-EE66-5A41-AC38-C243E716185A}" dt="2024-06-17T14:36:22.635" v="511" actId="20577"/>
        <pc:sldMkLst>
          <pc:docMk/>
          <pc:sldMk cId="2565717249" sldId="272"/>
        </pc:sldMkLst>
        <pc:spChg chg="mod">
          <ac:chgData name="Paul Poels" userId="9d04beb4-1e14-4f66-9641-bf8e19420305" providerId="ADAL" clId="{CE7572F3-EE66-5A41-AC38-C243E716185A}" dt="2024-06-17T14:36:22.635" v="511" actId="20577"/>
          <ac:spMkLst>
            <pc:docMk/>
            <pc:sldMk cId="2565717249" sldId="272"/>
            <ac:spMk id="6" creationId="{00000000-0000-0000-0000-000000000000}"/>
          </ac:spMkLst>
        </pc:spChg>
        <pc:picChg chg="mod">
          <ac:chgData name="Paul Poels" userId="9d04beb4-1e14-4f66-9641-bf8e19420305" providerId="ADAL" clId="{CE7572F3-EE66-5A41-AC38-C243E716185A}" dt="2024-06-12T07:42:05.648" v="425" actId="1076"/>
          <ac:picMkLst>
            <pc:docMk/>
            <pc:sldMk cId="2565717249" sldId="272"/>
            <ac:picMk id="5" creationId="{51BD9993-90FE-500E-1133-EB2CE4EE1F73}"/>
          </ac:picMkLst>
        </pc:picChg>
      </pc:sldChg>
      <pc:sldChg chg="modSp mod">
        <pc:chgData name="Paul Poels" userId="9d04beb4-1e14-4f66-9641-bf8e19420305" providerId="ADAL" clId="{CE7572F3-EE66-5A41-AC38-C243E716185A}" dt="2024-06-12T07:39:53.787" v="356" actId="207"/>
        <pc:sldMkLst>
          <pc:docMk/>
          <pc:sldMk cId="2206249844" sldId="293"/>
        </pc:sldMkLst>
        <pc:spChg chg="mod">
          <ac:chgData name="Paul Poels" userId="9d04beb4-1e14-4f66-9641-bf8e19420305" providerId="ADAL" clId="{CE7572F3-EE66-5A41-AC38-C243E716185A}" dt="2024-06-12T07:39:53.787" v="356" actId="207"/>
          <ac:spMkLst>
            <pc:docMk/>
            <pc:sldMk cId="2206249844" sldId="293"/>
            <ac:spMk id="5" creationId="{142FAD51-13BE-6E2E-8DA7-2C2D2D684792}"/>
          </ac:spMkLst>
        </pc:spChg>
      </pc:sldChg>
      <pc:sldChg chg="modSp mod">
        <pc:chgData name="Paul Poels" userId="9d04beb4-1e14-4f66-9641-bf8e19420305" providerId="ADAL" clId="{CE7572F3-EE66-5A41-AC38-C243E716185A}" dt="2024-06-17T15:13:46.159" v="595" actId="255"/>
        <pc:sldMkLst>
          <pc:docMk/>
          <pc:sldMk cId="3264286255" sldId="295"/>
        </pc:sldMkLst>
        <pc:spChg chg="mod">
          <ac:chgData name="Paul Poels" userId="9d04beb4-1e14-4f66-9641-bf8e19420305" providerId="ADAL" clId="{CE7572F3-EE66-5A41-AC38-C243E716185A}" dt="2024-06-17T15:13:46.159" v="595" actId="255"/>
          <ac:spMkLst>
            <pc:docMk/>
            <pc:sldMk cId="3264286255" sldId="295"/>
            <ac:spMk id="2" creationId="{5A19BA56-1DAE-F3EB-3E75-B93DE9E89B9B}"/>
          </ac:spMkLst>
        </pc:spChg>
        <pc:spChg chg="mod">
          <ac:chgData name="Paul Poels" userId="9d04beb4-1e14-4f66-9641-bf8e19420305" providerId="ADAL" clId="{CE7572F3-EE66-5A41-AC38-C243E716185A}" dt="2024-06-17T15:04:38.740" v="563" actId="5793"/>
          <ac:spMkLst>
            <pc:docMk/>
            <pc:sldMk cId="3264286255" sldId="295"/>
            <ac:spMk id="3" creationId="{B331466B-2F6E-7B1B-63CD-1CCB17FEEDEF}"/>
          </ac:spMkLst>
        </pc:spChg>
      </pc:sldChg>
      <pc:sldChg chg="modSp mod">
        <pc:chgData name="Paul Poels" userId="9d04beb4-1e14-4f66-9641-bf8e19420305" providerId="ADAL" clId="{CE7572F3-EE66-5A41-AC38-C243E716185A}" dt="2024-06-17T15:23:30.200" v="870" actId="113"/>
        <pc:sldMkLst>
          <pc:docMk/>
          <pc:sldMk cId="1480165985" sldId="296"/>
        </pc:sldMkLst>
        <pc:spChg chg="mod">
          <ac:chgData name="Paul Poels" userId="9d04beb4-1e14-4f66-9641-bf8e19420305" providerId="ADAL" clId="{CE7572F3-EE66-5A41-AC38-C243E716185A}" dt="2024-06-17T15:13:40.896" v="594" actId="207"/>
          <ac:spMkLst>
            <pc:docMk/>
            <pc:sldMk cId="1480165985" sldId="296"/>
            <ac:spMk id="2" creationId="{F9DB807E-8DEB-AF23-8B92-3746C4A1726D}"/>
          </ac:spMkLst>
        </pc:spChg>
        <pc:spChg chg="mod">
          <ac:chgData name="Paul Poels" userId="9d04beb4-1e14-4f66-9641-bf8e19420305" providerId="ADAL" clId="{CE7572F3-EE66-5A41-AC38-C243E716185A}" dt="2024-06-17T15:23:30.200" v="870" actId="113"/>
          <ac:spMkLst>
            <pc:docMk/>
            <pc:sldMk cId="1480165985" sldId="296"/>
            <ac:spMk id="3" creationId="{47201B83-DC09-65F1-DC58-AA43A004EF46}"/>
          </ac:spMkLst>
        </pc:spChg>
      </pc:sldChg>
      <pc:sldChg chg="addSp delSp modSp mod">
        <pc:chgData name="Paul Poels" userId="9d04beb4-1e14-4f66-9641-bf8e19420305" providerId="ADAL" clId="{CE7572F3-EE66-5A41-AC38-C243E716185A}" dt="2024-06-11T12:26:03.918" v="278" actId="1076"/>
        <pc:sldMkLst>
          <pc:docMk/>
          <pc:sldMk cId="853274869" sldId="297"/>
        </pc:sldMkLst>
        <pc:spChg chg="add">
          <ac:chgData name="Paul Poels" userId="9d04beb4-1e14-4f66-9641-bf8e19420305" providerId="ADAL" clId="{CE7572F3-EE66-5A41-AC38-C243E716185A}" dt="2024-06-11T12:25:42.439" v="273" actId="26606"/>
          <ac:spMkLst>
            <pc:docMk/>
            <pc:sldMk cId="853274869" sldId="297"/>
            <ac:spMk id="1055" creationId="{417CDA24-35F8-4540-8C52-3096D6D94949}"/>
          </ac:spMkLst>
        </pc:spChg>
        <pc:spChg chg="add">
          <ac:chgData name="Paul Poels" userId="9d04beb4-1e14-4f66-9641-bf8e19420305" providerId="ADAL" clId="{CE7572F3-EE66-5A41-AC38-C243E716185A}" dt="2024-06-11T12:25:42.439" v="273" actId="26606"/>
          <ac:spMkLst>
            <pc:docMk/>
            <pc:sldMk cId="853274869" sldId="297"/>
            <ac:spMk id="1057" creationId="{8658BFE0-4E65-4174-9C75-687C94E88273}"/>
          </ac:spMkLst>
        </pc:spChg>
        <pc:spChg chg="add">
          <ac:chgData name="Paul Poels" userId="9d04beb4-1e14-4f66-9641-bf8e19420305" providerId="ADAL" clId="{CE7572F3-EE66-5A41-AC38-C243E716185A}" dt="2024-06-11T12:25:42.439" v="273" actId="26606"/>
          <ac:spMkLst>
            <pc:docMk/>
            <pc:sldMk cId="853274869" sldId="297"/>
            <ac:spMk id="1059" creationId="{FA75DFED-A0C1-4A83-BE1D-0271C1826EF6}"/>
          </ac:spMkLst>
        </pc:spChg>
        <pc:picChg chg="mod">
          <ac:chgData name="Paul Poels" userId="9d04beb4-1e14-4f66-9641-bf8e19420305" providerId="ADAL" clId="{CE7572F3-EE66-5A41-AC38-C243E716185A}" dt="2024-06-11T12:26:03.918" v="278" actId="1076"/>
          <ac:picMkLst>
            <pc:docMk/>
            <pc:sldMk cId="853274869" sldId="297"/>
            <ac:picMk id="6" creationId="{B6F6D587-EF80-78FE-AF73-DDFB3164CF22}"/>
          </ac:picMkLst>
        </pc:picChg>
        <pc:picChg chg="mod">
          <ac:chgData name="Paul Poels" userId="9d04beb4-1e14-4f66-9641-bf8e19420305" providerId="ADAL" clId="{CE7572F3-EE66-5A41-AC38-C243E716185A}" dt="2024-06-11T12:25:42.439" v="273" actId="26606"/>
          <ac:picMkLst>
            <pc:docMk/>
            <pc:sldMk cId="853274869" sldId="297"/>
            <ac:picMk id="8" creationId="{D8EB06A3-243B-80BD-2166-44FD067BC808}"/>
          </ac:picMkLst>
        </pc:picChg>
        <pc:picChg chg="mod">
          <ac:chgData name="Paul Poels" userId="9d04beb4-1e14-4f66-9641-bf8e19420305" providerId="ADAL" clId="{CE7572F3-EE66-5A41-AC38-C243E716185A}" dt="2024-06-11T12:25:42.439" v="273" actId="26606"/>
          <ac:picMkLst>
            <pc:docMk/>
            <pc:sldMk cId="853274869" sldId="297"/>
            <ac:picMk id="9" creationId="{6A7ECCCC-6018-EEB8-6A66-B1BA01926C4E}"/>
          </ac:picMkLst>
        </pc:picChg>
        <pc:picChg chg="mod ord">
          <ac:chgData name="Paul Poels" userId="9d04beb4-1e14-4f66-9641-bf8e19420305" providerId="ADAL" clId="{CE7572F3-EE66-5A41-AC38-C243E716185A}" dt="2024-06-11T12:25:48.784" v="275" actId="14100"/>
          <ac:picMkLst>
            <pc:docMk/>
            <pc:sldMk cId="853274869" sldId="297"/>
            <ac:picMk id="1028" creationId="{194895B9-2AE3-1EE5-B78F-02E1709256C2}"/>
          </ac:picMkLst>
        </pc:picChg>
        <pc:cxnChg chg="del">
          <ac:chgData name="Paul Poels" userId="9d04beb4-1e14-4f66-9641-bf8e19420305" providerId="ADAL" clId="{CE7572F3-EE66-5A41-AC38-C243E716185A}" dt="2024-06-11T12:25:42.439" v="273" actId="26606"/>
          <ac:cxnSpMkLst>
            <pc:docMk/>
            <pc:sldMk cId="853274869" sldId="297"/>
            <ac:cxnSpMk id="1048" creationId="{28CA55E4-1295-45C8-BA05-5A9E705B749A}"/>
          </ac:cxnSpMkLst>
        </pc:cxnChg>
        <pc:cxnChg chg="del">
          <ac:chgData name="Paul Poels" userId="9d04beb4-1e14-4f66-9641-bf8e19420305" providerId="ADAL" clId="{CE7572F3-EE66-5A41-AC38-C243E716185A}" dt="2024-06-11T12:25:42.439" v="273" actId="26606"/>
          <ac:cxnSpMkLst>
            <pc:docMk/>
            <pc:sldMk cId="853274869" sldId="297"/>
            <ac:cxnSpMk id="1049" creationId="{91B6081D-D3E8-4209-B85B-EB1C655A6272}"/>
          </ac:cxnSpMkLst>
        </pc:cxnChg>
        <pc:cxnChg chg="del">
          <ac:chgData name="Paul Poels" userId="9d04beb4-1e14-4f66-9641-bf8e19420305" providerId="ADAL" clId="{CE7572F3-EE66-5A41-AC38-C243E716185A}" dt="2024-06-11T12:25:42.439" v="273" actId="26606"/>
          <ac:cxnSpMkLst>
            <pc:docMk/>
            <pc:sldMk cId="853274869" sldId="297"/>
            <ac:cxnSpMk id="1050" creationId="{08C5794E-A9A1-4A23-AF68-C79A7822334C}"/>
          </ac:cxnSpMkLst>
        </pc:cxnChg>
      </pc:sldChg>
    </pc:docChg>
  </pc:docChgLst>
  <pc:docChgLst>
    <pc:chgData name="Poels, P. (PLS)" userId="7bb8b923-6c1e-4ab1-8ed3-527b9b56a5a5" providerId="ADAL" clId="{CE7572F3-EE66-5A41-AC38-C243E716185A}"/>
    <pc:docChg chg="modSld">
      <pc:chgData name="Poels, P. (PLS)" userId="7bb8b923-6c1e-4ab1-8ed3-527b9b56a5a5" providerId="ADAL" clId="{CE7572F3-EE66-5A41-AC38-C243E716185A}" dt="2023-07-07T08:52:11.041" v="56" actId="20577"/>
      <pc:docMkLst>
        <pc:docMk/>
      </pc:docMkLst>
      <pc:sldChg chg="modSp mod">
        <pc:chgData name="Poels, P. (PLS)" userId="7bb8b923-6c1e-4ab1-8ed3-527b9b56a5a5" providerId="ADAL" clId="{CE7572F3-EE66-5A41-AC38-C243E716185A}" dt="2023-07-07T08:52:01.241" v="54" actId="20577"/>
        <pc:sldMkLst>
          <pc:docMk/>
          <pc:sldMk cId="586745862" sldId="265"/>
        </pc:sldMkLst>
        <pc:spChg chg="mod">
          <ac:chgData name="Poels, P. (PLS)" userId="7bb8b923-6c1e-4ab1-8ed3-527b9b56a5a5" providerId="ADAL" clId="{CE7572F3-EE66-5A41-AC38-C243E716185A}" dt="2023-07-07T08:52:01.241" v="54" actId="20577"/>
          <ac:spMkLst>
            <pc:docMk/>
            <pc:sldMk cId="586745862" sldId="265"/>
            <ac:spMk id="3" creationId="{00000000-0000-0000-0000-000000000000}"/>
          </ac:spMkLst>
        </pc:spChg>
      </pc:sldChg>
      <pc:sldChg chg="modSp mod">
        <pc:chgData name="Poels, P. (PLS)" userId="7bb8b923-6c1e-4ab1-8ed3-527b9b56a5a5" providerId="ADAL" clId="{CE7572F3-EE66-5A41-AC38-C243E716185A}" dt="2023-07-07T08:52:11.041" v="56" actId="20577"/>
        <pc:sldMkLst>
          <pc:docMk/>
          <pc:sldMk cId="2206249844" sldId="293"/>
        </pc:sldMkLst>
        <pc:spChg chg="mod">
          <ac:chgData name="Poels, P. (PLS)" userId="7bb8b923-6c1e-4ab1-8ed3-527b9b56a5a5" providerId="ADAL" clId="{CE7572F3-EE66-5A41-AC38-C243E716185A}" dt="2023-07-07T08:52:11.041" v="56" actId="20577"/>
          <ac:spMkLst>
            <pc:docMk/>
            <pc:sldMk cId="2206249844" sldId="293"/>
            <ac:spMk id="5" creationId="{142FAD51-13BE-6E2E-8DA7-2C2D2D684792}"/>
          </ac:spMkLst>
        </pc:spChg>
      </pc:sldChg>
    </pc:docChg>
  </pc:docChgLst>
  <pc:docChgLst>
    <pc:chgData name="Bionde de Ruiter" userId="7712c469-a833-43ab-970d-c16b61daec36" providerId="ADAL" clId="{1E383224-762A-3A49-8F3D-0B52AD53E0F2}"/>
    <pc:docChg chg="modSld modMainMaster">
      <pc:chgData name="Bionde de Ruiter" userId="7712c469-a833-43ab-970d-c16b61daec36" providerId="ADAL" clId="{1E383224-762A-3A49-8F3D-0B52AD53E0F2}" dt="2024-06-24T08:37:13.809" v="0" actId="18331"/>
      <pc:docMkLst>
        <pc:docMk/>
      </pc:docMkLst>
      <pc:sldChg chg="setBg">
        <pc:chgData name="Bionde de Ruiter" userId="7712c469-a833-43ab-970d-c16b61daec36" providerId="ADAL" clId="{1E383224-762A-3A49-8F3D-0B52AD53E0F2}" dt="2024-06-24T08:37:13.809" v="0" actId="18331"/>
        <pc:sldMkLst>
          <pc:docMk/>
          <pc:sldMk cId="1527974682" sldId="258"/>
        </pc:sldMkLst>
      </pc:sldChg>
      <pc:sldChg chg="setBg">
        <pc:chgData name="Bionde de Ruiter" userId="7712c469-a833-43ab-970d-c16b61daec36" providerId="ADAL" clId="{1E383224-762A-3A49-8F3D-0B52AD53E0F2}" dt="2024-06-24T08:37:13.809" v="0" actId="18331"/>
        <pc:sldMkLst>
          <pc:docMk/>
          <pc:sldMk cId="2620307319" sldId="260"/>
        </pc:sldMkLst>
      </pc:sldChg>
      <pc:sldChg chg="setBg">
        <pc:chgData name="Bionde de Ruiter" userId="7712c469-a833-43ab-970d-c16b61daec36" providerId="ADAL" clId="{1E383224-762A-3A49-8F3D-0B52AD53E0F2}" dt="2024-06-24T08:37:13.809" v="0" actId="18331"/>
        <pc:sldMkLst>
          <pc:docMk/>
          <pc:sldMk cId="586745862" sldId="265"/>
        </pc:sldMkLst>
      </pc:sldChg>
      <pc:sldChg chg="setBg">
        <pc:chgData name="Bionde de Ruiter" userId="7712c469-a833-43ab-970d-c16b61daec36" providerId="ADAL" clId="{1E383224-762A-3A49-8F3D-0B52AD53E0F2}" dt="2024-06-24T08:37:13.809" v="0" actId="18331"/>
        <pc:sldMkLst>
          <pc:docMk/>
          <pc:sldMk cId="2565717249" sldId="272"/>
        </pc:sldMkLst>
      </pc:sldChg>
      <pc:sldChg chg="setBg">
        <pc:chgData name="Bionde de Ruiter" userId="7712c469-a833-43ab-970d-c16b61daec36" providerId="ADAL" clId="{1E383224-762A-3A49-8F3D-0B52AD53E0F2}" dt="2024-06-24T08:37:13.809" v="0" actId="18331"/>
        <pc:sldMkLst>
          <pc:docMk/>
          <pc:sldMk cId="2206249844" sldId="293"/>
        </pc:sldMkLst>
      </pc:sldChg>
      <pc:sldChg chg="setBg">
        <pc:chgData name="Bionde de Ruiter" userId="7712c469-a833-43ab-970d-c16b61daec36" providerId="ADAL" clId="{1E383224-762A-3A49-8F3D-0B52AD53E0F2}" dt="2024-06-24T08:37:13.809" v="0" actId="18331"/>
        <pc:sldMkLst>
          <pc:docMk/>
          <pc:sldMk cId="3264286255" sldId="295"/>
        </pc:sldMkLst>
      </pc:sldChg>
      <pc:sldChg chg="setBg">
        <pc:chgData name="Bionde de Ruiter" userId="7712c469-a833-43ab-970d-c16b61daec36" providerId="ADAL" clId="{1E383224-762A-3A49-8F3D-0B52AD53E0F2}" dt="2024-06-24T08:37:13.809" v="0" actId="18331"/>
        <pc:sldMkLst>
          <pc:docMk/>
          <pc:sldMk cId="1480165985" sldId="296"/>
        </pc:sldMkLst>
      </pc:sldChg>
      <pc:sldMasterChg chg="setBg">
        <pc:chgData name="Bionde de Ruiter" userId="7712c469-a833-43ab-970d-c16b61daec36" providerId="ADAL" clId="{1E383224-762A-3A49-8F3D-0B52AD53E0F2}" dt="2024-06-24T08:37:13.809" v="0" actId="18331"/>
        <pc:sldMasterMkLst>
          <pc:docMk/>
          <pc:sldMasterMk cId="1233805520" sldId="2147483648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B6027-8073-914F-9C94-722A62E3F64C}" type="datetimeFigureOut">
              <a:rPr lang="nl-NL" smtClean="0"/>
              <a:t>24-06-2024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DA589-2593-2C43-8EE3-6461FD5FD1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9291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Gijs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DA589-2593-2C43-8EE3-6461FD5FD1EA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1985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Gijs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DA589-2593-2C43-8EE3-6461FD5FD1EA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9652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Gijs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625AC-4A38-E54F-A44D-BE4B7DBBEB2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6353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DA589-2593-2C43-8EE3-6461FD5FD1EA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8988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artine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625AC-4A38-E54F-A44D-BE4B7DBBEB2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0399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F844-9BB2-2E4A-9B12-547C44229D90}" type="datetimeFigureOut">
              <a:rPr lang="nl-NL" smtClean="0"/>
              <a:t>24-06-2024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F844-9BB2-2E4A-9B12-547C44229D90}" type="datetimeFigureOut">
              <a:rPr lang="nl-NL" smtClean="0"/>
              <a:t>24-06-2024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F844-9BB2-2E4A-9B12-547C44229D90}" type="datetimeFigureOut">
              <a:rPr lang="nl-NL" smtClean="0"/>
              <a:t>24-06-2024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F844-9BB2-2E4A-9B12-547C44229D90}" type="datetimeFigureOut">
              <a:rPr lang="nl-NL" smtClean="0"/>
              <a:t>24-06-2024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F844-9BB2-2E4A-9B12-547C44229D90}" type="datetimeFigureOut">
              <a:rPr lang="nl-NL" smtClean="0"/>
              <a:t>24-06-2024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F844-9BB2-2E4A-9B12-547C44229D90}" type="datetimeFigureOut">
              <a:rPr lang="nl-NL" smtClean="0"/>
              <a:t>24-06-2024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F844-9BB2-2E4A-9B12-547C44229D90}" type="datetimeFigureOut">
              <a:rPr lang="nl-NL" smtClean="0"/>
              <a:t>24-06-2024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F844-9BB2-2E4A-9B12-547C44229D90}" type="datetimeFigureOut">
              <a:rPr lang="nl-NL" smtClean="0"/>
              <a:t>24-06-2024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F844-9BB2-2E4A-9B12-547C44229D90}" type="datetimeFigureOut">
              <a:rPr lang="nl-NL" smtClean="0"/>
              <a:t>24-06-2024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F844-9BB2-2E4A-9B12-547C44229D90}" type="datetimeFigureOut">
              <a:rPr lang="nl-NL" smtClean="0"/>
              <a:t>24-06-2024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F844-9BB2-2E4A-9B12-547C44229D90}" type="datetimeFigureOut">
              <a:rPr lang="nl-NL" smtClean="0"/>
              <a:t>24-06-2024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6F844-9BB2-2E4A-9B12-547C44229D90}" type="datetimeFigureOut">
              <a:rPr lang="nl-NL" smtClean="0"/>
              <a:t>24-06-2024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p.poels@vario-onderwijsgroep.n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.rozenberg@vario-onderwijsgroep.nl" TargetMode="External"/><Relationship Id="rId4" Type="http://schemas.openxmlformats.org/officeDocument/2006/relationships/hyperlink" Target="mailto:j.zijlstra@vario-onderwijsgroep.n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2311" y="711287"/>
            <a:ext cx="6352674" cy="546015"/>
          </a:xfrm>
        </p:spPr>
        <p:txBody>
          <a:bodyPr>
            <a:normAutofit/>
          </a:bodyPr>
          <a:lstStyle/>
          <a:p>
            <a:pPr algn="l"/>
            <a:r>
              <a:rPr lang="nl-NL" sz="23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17 juni 2024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52311" y="1081217"/>
            <a:ext cx="8085221" cy="13097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Ardennen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749985" y="5857585"/>
            <a:ext cx="1099233" cy="6889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NL" sz="11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Onderdeel </a:t>
            </a:r>
          </a:p>
          <a:p>
            <a:pPr>
              <a:lnSpc>
                <a:spcPct val="100000"/>
              </a:lnSpc>
            </a:pPr>
            <a:r>
              <a:rPr lang="nl-NL" sz="11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van </a:t>
            </a:r>
            <a:r>
              <a:rPr lang="nl-NL" sz="1100" i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VariO</a:t>
            </a:r>
            <a:endParaRPr lang="nl-NL" sz="1100" i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307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42912"/>
            <a:ext cx="10515600" cy="1325563"/>
          </a:xfrm>
        </p:spPr>
        <p:txBody>
          <a:bodyPr>
            <a:normAutofit/>
          </a:bodyPr>
          <a:lstStyle/>
          <a:p>
            <a:r>
              <a:rPr lang="nl-NL" sz="2800" b="1" dirty="0">
                <a:solidFill>
                  <a:srgbClr val="E79736"/>
                </a:solidFill>
                <a:latin typeface="Arial" charset="0"/>
                <a:ea typeface="Arial" charset="0"/>
                <a:cs typeface="Arial" charset="0"/>
              </a:rPr>
              <a:t>Voorstellen</a:t>
            </a:r>
            <a:br>
              <a:rPr lang="nl-NL" sz="2800" b="1" dirty="0">
                <a:solidFill>
                  <a:srgbClr val="E79736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800" b="1" dirty="0">
                <a:solidFill>
                  <a:srgbClr val="E79736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10069323" y="6066533"/>
            <a:ext cx="1912712" cy="441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400" i="1" dirty="0">
                <a:solidFill>
                  <a:srgbClr val="071E40"/>
                </a:solidFill>
                <a:latin typeface="Arial" charset="0"/>
                <a:ea typeface="Arial" charset="0"/>
                <a:cs typeface="Arial" charset="0"/>
              </a:rPr>
              <a:t>Onderdeel van </a:t>
            </a:r>
            <a:r>
              <a:rPr lang="nl-NL" sz="1400" i="1" dirty="0" err="1">
                <a:solidFill>
                  <a:srgbClr val="071E40"/>
                </a:solidFill>
                <a:latin typeface="Arial" charset="0"/>
                <a:ea typeface="Arial" charset="0"/>
                <a:cs typeface="Arial" charset="0"/>
              </a:rPr>
              <a:t>VariO</a:t>
            </a:r>
            <a:endParaRPr lang="nl-NL" sz="1400" i="1" dirty="0">
              <a:solidFill>
                <a:srgbClr val="071E4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642938" y="1496291"/>
            <a:ext cx="9969644" cy="501141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sz="2400" i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nl-NL" sz="2400" dirty="0"/>
              <a:t>Paul Poels		Docent LO en LO2		Mentor 3D</a:t>
            </a:r>
          </a:p>
          <a:p>
            <a:pPr marL="0" indent="0">
              <a:buNone/>
            </a:pPr>
            <a:r>
              <a:rPr lang="nl-NL" sz="2400" dirty="0"/>
              <a:t>Jolande Zijlstra	Docent </a:t>
            </a:r>
            <a:r>
              <a:rPr lang="nl-NL" sz="2400" dirty="0" err="1"/>
              <a:t>Inft</a:t>
            </a:r>
            <a:r>
              <a:rPr lang="nl-NL" sz="2400" dirty="0"/>
              <a:t>, Nsk1, DG		Mentor 3E</a:t>
            </a:r>
          </a:p>
          <a:p>
            <a:pPr marL="0" indent="0">
              <a:buNone/>
            </a:pPr>
            <a:r>
              <a:rPr lang="nl-NL" sz="2400" dirty="0"/>
              <a:t>Jolanda Bos	 	Docent LO				</a:t>
            </a:r>
            <a:endParaRPr lang="nl-NL" sz="2400" dirty="0">
              <a:solidFill>
                <a:schemeClr val="accent1"/>
              </a:solidFill>
            </a:endParaRPr>
          </a:p>
        </p:txBody>
      </p:sp>
      <p:pic>
        <p:nvPicPr>
          <p:cNvPr id="5" name="Tijdelijke aanduiding voor inhoud 4" descr="Afbeelding met tekst, persoon, buiten, danser&#10;&#10;Automatisch gegenereerde beschrijving">
            <a:extLst>
              <a:ext uri="{FF2B5EF4-FFF2-40B4-BE49-F238E27FC236}">
                <a16:creationId xmlns:a16="http://schemas.microsoft.com/office/drawing/2014/main" id="{51BD9993-90FE-500E-1133-EB2CE4EE1F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38" y="1351936"/>
            <a:ext cx="10299382" cy="185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17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42912"/>
            <a:ext cx="10515600" cy="1325563"/>
          </a:xfrm>
        </p:spPr>
        <p:txBody>
          <a:bodyPr>
            <a:normAutofit/>
          </a:bodyPr>
          <a:lstStyle/>
          <a:p>
            <a:r>
              <a:rPr lang="nl-NL" sz="2800" b="1" dirty="0">
                <a:solidFill>
                  <a:srgbClr val="E79736"/>
                </a:solidFill>
                <a:latin typeface="Arial" charset="0"/>
                <a:ea typeface="Arial" charset="0"/>
                <a:cs typeface="Arial" charset="0"/>
              </a:rPr>
              <a:t>Praktische info voor thuis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71500" y="1498599"/>
            <a:ext cx="10515600" cy="4790989"/>
          </a:xfrm>
        </p:spPr>
        <p:txBody>
          <a:bodyPr>
            <a:noAutofit/>
          </a:bodyPr>
          <a:lstStyle/>
          <a:p>
            <a:r>
              <a:rPr lang="nl-NL" sz="2400" dirty="0"/>
              <a:t>Vertrek maandag 8 juli				Terugkomst donderdag 11 juli </a:t>
            </a:r>
          </a:p>
          <a:p>
            <a:r>
              <a:rPr lang="nl-NL" sz="2400" dirty="0"/>
              <a:t>08:30 uur verzamelen </a:t>
            </a:r>
            <a:r>
              <a:rPr lang="nl-NL" sz="2400" u="sng" dirty="0"/>
              <a:t>Bosbadhal</a:t>
            </a:r>
            <a:r>
              <a:rPr lang="nl-NL" sz="2400" dirty="0"/>
              <a:t>			± 15:30 uur </a:t>
            </a:r>
            <a:r>
              <a:rPr lang="nl-NL" sz="2400" u="sng" dirty="0"/>
              <a:t>Bosbadhal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We verblijven de hele week op een camping vlakbij </a:t>
            </a:r>
            <a:r>
              <a:rPr lang="nl-NL" sz="2400" dirty="0" err="1"/>
              <a:t>Comblain</a:t>
            </a:r>
            <a:r>
              <a:rPr lang="nl-NL" sz="2400" dirty="0"/>
              <a:t>-la-Tour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u="sng" dirty="0"/>
              <a:t>Contact (in geval van calamiteiten)</a:t>
            </a:r>
          </a:p>
          <a:p>
            <a:pPr marL="0" indent="0">
              <a:buNone/>
            </a:pPr>
            <a:r>
              <a:rPr lang="nl-NL" sz="2400" dirty="0"/>
              <a:t>	#1. Bonifatius mavo:	0527 750900	</a:t>
            </a:r>
          </a:p>
          <a:p>
            <a:pPr marL="0" indent="0">
              <a:buNone/>
            </a:pPr>
            <a:r>
              <a:rPr lang="nl-NL" sz="2400" dirty="0"/>
              <a:t>	#2. Paul Poels:		06 29089556</a:t>
            </a:r>
          </a:p>
          <a:p>
            <a:endParaRPr lang="nl-NL" sz="2400" dirty="0"/>
          </a:p>
          <a:p>
            <a:pPr marL="3200400" lvl="7" indent="0">
              <a:buNone/>
            </a:pPr>
            <a:endParaRPr lang="nl-NL" sz="1400" dirty="0"/>
          </a:p>
          <a:p>
            <a:pPr marL="0" indent="0">
              <a:buNone/>
            </a:pPr>
            <a:r>
              <a:rPr lang="nl-NL" sz="2400" i="1" dirty="0"/>
              <a:t>	</a:t>
            </a:r>
            <a:endParaRPr lang="nl-NL" sz="2400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10069323" y="6066533"/>
            <a:ext cx="1912712" cy="441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400" i="1" dirty="0">
                <a:solidFill>
                  <a:srgbClr val="071E40"/>
                </a:solidFill>
                <a:latin typeface="Arial" charset="0"/>
                <a:ea typeface="Arial" charset="0"/>
                <a:cs typeface="Arial" charset="0"/>
              </a:rPr>
              <a:t>Onderdeel van </a:t>
            </a:r>
            <a:r>
              <a:rPr lang="nl-NL" sz="1400" i="1" dirty="0" err="1">
                <a:solidFill>
                  <a:srgbClr val="071E40"/>
                </a:solidFill>
                <a:latin typeface="Arial" charset="0"/>
                <a:ea typeface="Arial" charset="0"/>
                <a:cs typeface="Arial" charset="0"/>
              </a:rPr>
              <a:t>VariO</a:t>
            </a:r>
            <a:endParaRPr lang="nl-NL" sz="1400" i="1" dirty="0">
              <a:solidFill>
                <a:srgbClr val="071E4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745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7" descr="Afbeelding met buitenshuis, natuur, hemel, boom&#10;&#10;Automatisch gegenereerde beschrijving">
            <a:extLst>
              <a:ext uri="{FF2B5EF4-FFF2-40B4-BE49-F238E27FC236}">
                <a16:creationId xmlns:a16="http://schemas.microsoft.com/office/drawing/2014/main" id="{D8EB06A3-243B-80BD-2166-44FD067BC8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2" y="415018"/>
            <a:ext cx="5426764" cy="2718602"/>
          </a:xfrm>
          <a:prstGeom prst="rect">
            <a:avLst/>
          </a:prstGeom>
        </p:spPr>
      </p:pic>
      <p:sp>
        <p:nvSpPr>
          <p:cNvPr id="1055" name="Rectangle 1054">
            <a:extLst>
              <a:ext uri="{FF2B5EF4-FFF2-40B4-BE49-F238E27FC236}">
                <a16:creationId xmlns:a16="http://schemas.microsoft.com/office/drawing/2014/main" id="{417CDA24-35F8-4540-8C52-3096D6D94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Afbeelding met kaart, tekst, atlas, diagram&#10;&#10;Automatisch gegenereerde beschrijving">
            <a:extLst>
              <a:ext uri="{FF2B5EF4-FFF2-40B4-BE49-F238E27FC236}">
                <a16:creationId xmlns:a16="http://schemas.microsoft.com/office/drawing/2014/main" id="{194895B9-2AE3-1EE5-B78F-02E1709256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82634" y="415018"/>
            <a:ext cx="5452164" cy="273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7" name="Rectangle 1056">
            <a:extLst>
              <a:ext uri="{FF2B5EF4-FFF2-40B4-BE49-F238E27FC236}">
                <a16:creationId xmlns:a16="http://schemas.microsoft.com/office/drawing/2014/main" id="{8658BFE0-4E65-4174-9C75-687C94E88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9" name="Rectangle 1058">
            <a:extLst>
              <a:ext uri="{FF2B5EF4-FFF2-40B4-BE49-F238E27FC236}">
                <a16:creationId xmlns:a16="http://schemas.microsoft.com/office/drawing/2014/main" id="{FA75DFED-A0C1-4A83-BE1D-0271C1826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552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6" descr="De oevers van de Ourthe richting Comblain-la-Tour: 94 foto's - Liège,  Belgium | AllTrails">
            <a:extLst>
              <a:ext uri="{FF2B5EF4-FFF2-40B4-BE49-F238E27FC236}">
                <a16:creationId xmlns:a16="http://schemas.microsoft.com/office/drawing/2014/main" id="{6A7ECCCC-6018-EEB8-6A66-B1BA01926C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1" y="3652074"/>
            <a:ext cx="5426764" cy="271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6F6D587-EF80-78FE-AF73-DDFB3164CF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0497" y="3652074"/>
            <a:ext cx="3076438" cy="2760560"/>
          </a:xfrm>
          <a:prstGeom prst="rect">
            <a:avLst/>
          </a:prstGeom>
        </p:spPr>
      </p:pic>
      <p:pic>
        <p:nvPicPr>
          <p:cNvPr id="1026" name="Picture 2" descr="Vorm">
            <a:extLst>
              <a:ext uri="{FF2B5EF4-FFF2-40B4-BE49-F238E27FC236}">
                <a16:creationId xmlns:a16="http://schemas.microsoft.com/office/drawing/2014/main" id="{A8A3E3E1-49C5-4632-84D7-13A27C6CE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667" y="-3396298"/>
            <a:ext cx="60647" cy="6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274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EFD753D-6A49-46DD-9E82-AA6E2C62B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8A5824-1F4A-4EE7-BC13-5BB48FC08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44" y="321732"/>
            <a:ext cx="4568741" cy="6192603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8257" y="637523"/>
            <a:ext cx="3608896" cy="1690993"/>
          </a:xfrm>
        </p:spPr>
        <p:txBody>
          <a:bodyPr anchor="b">
            <a:normAutofit/>
          </a:bodyPr>
          <a:lstStyle/>
          <a:p>
            <a:r>
              <a:rPr lang="nl-NL" sz="360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Wat gaan we doen?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E7C6A05-9797-9ABF-48DF-6AAFE5D525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8250" y="325905"/>
            <a:ext cx="2249424" cy="2002611"/>
          </a:xfrm>
          <a:prstGeom prst="rect">
            <a:avLst/>
          </a:prstGeom>
        </p:spPr>
      </p:pic>
      <p:sp>
        <p:nvSpPr>
          <p:cNvPr id="12" name="Tijdelijke aanduiding voor inhoud 4">
            <a:extLst>
              <a:ext uri="{FF2B5EF4-FFF2-40B4-BE49-F238E27FC236}">
                <a16:creationId xmlns:a16="http://schemas.microsoft.com/office/drawing/2014/main" id="{AE962B02-B60B-72FA-54B1-96182C030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256" y="2474260"/>
            <a:ext cx="3607930" cy="3677158"/>
          </a:xfrm>
        </p:spPr>
        <p:txBody>
          <a:bodyPr anchor="t">
            <a:normAutofit/>
          </a:bodyPr>
          <a:lstStyle/>
          <a:p>
            <a:r>
              <a:rPr lang="nl-NL" sz="2000" dirty="0">
                <a:solidFill>
                  <a:srgbClr val="FFFFFF"/>
                </a:solidFill>
              </a:rPr>
              <a:t>Pijl en boog schieten</a:t>
            </a:r>
          </a:p>
          <a:p>
            <a:r>
              <a:rPr lang="nl-NL" sz="2000" dirty="0">
                <a:solidFill>
                  <a:srgbClr val="FFFFFF"/>
                </a:solidFill>
              </a:rPr>
              <a:t>Challenge </a:t>
            </a:r>
            <a:r>
              <a:rPr lang="nl-NL" sz="2000" dirty="0" err="1">
                <a:solidFill>
                  <a:srgbClr val="FFFFFF"/>
                </a:solidFill>
              </a:rPr>
              <a:t>parcour</a:t>
            </a:r>
            <a:endParaRPr lang="nl-NL" sz="2000" dirty="0">
              <a:solidFill>
                <a:srgbClr val="FFFFFF"/>
              </a:solidFill>
            </a:endParaRPr>
          </a:p>
          <a:p>
            <a:r>
              <a:rPr lang="nl-NL" sz="2000" dirty="0">
                <a:solidFill>
                  <a:srgbClr val="FFFFFF"/>
                </a:solidFill>
              </a:rPr>
              <a:t>Abseilen/klimmen</a:t>
            </a:r>
          </a:p>
          <a:p>
            <a:r>
              <a:rPr lang="nl-NL" sz="2000" dirty="0">
                <a:solidFill>
                  <a:srgbClr val="FFFFFF"/>
                </a:solidFill>
              </a:rPr>
              <a:t>Kanoën </a:t>
            </a:r>
          </a:p>
          <a:p>
            <a:r>
              <a:rPr lang="nl-NL" sz="2000" dirty="0">
                <a:solidFill>
                  <a:srgbClr val="FFFFFF"/>
                </a:solidFill>
              </a:rPr>
              <a:t>Mountainbike</a:t>
            </a:r>
          </a:p>
          <a:p>
            <a:pPr marL="0" indent="0">
              <a:buNone/>
            </a:pPr>
            <a:endParaRPr lang="nl-NL" sz="2000" dirty="0">
              <a:solidFill>
                <a:srgbClr val="FFFFFF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9B7B9FC-D856-37B8-9C11-6E395FDC54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8251" y="2419956"/>
            <a:ext cx="2249424" cy="200261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27E6755-017B-927B-457F-4735F60C5D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7295203" y="325904"/>
            <a:ext cx="4570677" cy="306556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E965011-2498-D607-F839-22FD0AE8D5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976656" y="4511800"/>
            <a:ext cx="2249424" cy="200253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D68EF18-C79A-784B-94A0-91067731FDE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5203" y="3474720"/>
            <a:ext cx="4570677" cy="3053487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10069323" y="6066533"/>
            <a:ext cx="1912712" cy="441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l-NL" sz="1400" i="1" dirty="0">
              <a:solidFill>
                <a:srgbClr val="071E4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665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DB807E-8DEB-AF23-8B92-3746C4A17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dirty="0">
                <a:solidFill>
                  <a:srgbClr val="E79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Belangrijk voor de leerlingen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201B83-DC09-65F1-DC58-AA43A004E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Paspoort/ID + Zorgpas</a:t>
            </a:r>
          </a:p>
          <a:p>
            <a:r>
              <a:rPr lang="nl-NL" dirty="0"/>
              <a:t>Slaapzak, matje/luchtbed, kussen</a:t>
            </a:r>
          </a:p>
          <a:p>
            <a:r>
              <a:rPr lang="nl-NL" dirty="0"/>
              <a:t>Powerbank (beperkte stopcontacten)</a:t>
            </a:r>
          </a:p>
          <a:p>
            <a:r>
              <a:rPr lang="nl-NL" dirty="0"/>
              <a:t>Vermaak voor de vrije tijd (spelletjes)</a:t>
            </a:r>
          </a:p>
          <a:p>
            <a:r>
              <a:rPr lang="nl-NL" dirty="0"/>
              <a:t>Lunchpakket eerste dag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b="1" dirty="0"/>
              <a:t>Blessures </a:t>
            </a:r>
            <a:r>
              <a:rPr lang="nl-NL" dirty="0"/>
              <a:t>even melden bij meneer Poels (via magister mail ouders)</a:t>
            </a:r>
          </a:p>
        </p:txBody>
      </p:sp>
    </p:spTree>
    <p:extLst>
      <p:ext uri="{BB962C8B-B14F-4D97-AF65-F5344CB8AC3E}">
        <p14:creationId xmlns:p14="http://schemas.microsoft.com/office/powerpoint/2010/main" val="1480165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19BA56-1DAE-F3EB-3E75-B93DE9E89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dirty="0">
                <a:solidFill>
                  <a:srgbClr val="E79736"/>
                </a:solidFill>
                <a:latin typeface="Arial" charset="0"/>
                <a:cs typeface="Arial" charset="0"/>
              </a:rPr>
              <a:t>Enkele afspraken</a:t>
            </a:r>
            <a:endParaRPr lang="nl-NL" sz="28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31466B-2F6E-7B1B-63CD-1CCB17FEE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6314"/>
            <a:ext cx="10515600" cy="47806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u="sng" dirty="0"/>
              <a:t>We hebben op de drie kampen dezelfde regels:</a:t>
            </a:r>
          </a:p>
          <a:p>
            <a:pPr>
              <a:buFontTx/>
              <a:buChar char="-"/>
            </a:pPr>
            <a:r>
              <a:rPr lang="nl-NL" dirty="0"/>
              <a:t>Gebruik en bezit van de volgende zaken is niet toegestaan.</a:t>
            </a:r>
          </a:p>
          <a:p>
            <a:pPr lvl="1">
              <a:buFontTx/>
              <a:buChar char="-"/>
            </a:pPr>
            <a:r>
              <a:rPr lang="nl-NL" sz="2800" dirty="0"/>
              <a:t>Alcohol, drugs en energydrink.</a:t>
            </a:r>
          </a:p>
          <a:p>
            <a:pPr>
              <a:buFontTx/>
              <a:buChar char="-"/>
            </a:pPr>
            <a:r>
              <a:rPr lang="nl-NL" dirty="0"/>
              <a:t>Bij gebruik of bezit zal de leerling naar huis gestuurd worden. </a:t>
            </a:r>
          </a:p>
          <a:p>
            <a:pPr>
              <a:buFontTx/>
              <a:buChar char="-"/>
            </a:pPr>
            <a:r>
              <a:rPr lang="nl-NL" dirty="0"/>
              <a:t>Roken is niet toegestaan tijdens schoolactiviteiten.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Leerlingen moeten altijd het advies van de leerkracht/begeleider opvolgen.</a:t>
            </a:r>
          </a:p>
          <a:p>
            <a:pPr marL="0" indent="0">
              <a:buNone/>
            </a:pPr>
            <a:endParaRPr lang="nl-NL" dirty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endParaRPr lang="nl-NL" dirty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endParaRPr lang="nl-NL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4286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BBC1AE-E8FF-2F48-A5FB-B7AB0BD84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dirty="0">
                <a:solidFill>
                  <a:srgbClr val="E79736"/>
                </a:solidFill>
                <a:latin typeface="Arial" charset="0"/>
                <a:ea typeface="Arial" charset="0"/>
                <a:cs typeface="Arial" charset="0"/>
              </a:rPr>
              <a:t>Vragen?</a:t>
            </a:r>
            <a:endParaRPr lang="nl-NL" sz="28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C4D0F7-4FEB-9C41-B104-C30C6D989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42FAD51-13BE-6E2E-8DA7-2C2D2D684792}"/>
              </a:ext>
            </a:extLst>
          </p:cNvPr>
          <p:cNvSpPr txBox="1"/>
          <p:nvPr/>
        </p:nvSpPr>
        <p:spPr>
          <a:xfrm>
            <a:off x="1714500" y="2521059"/>
            <a:ext cx="8763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NL" sz="2800" dirty="0"/>
              <a:t>Paul Poels		</a:t>
            </a:r>
            <a:r>
              <a:rPr lang="nl-NL" sz="2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pjj.poels@vario-onderwijsgroep.nl</a:t>
            </a:r>
            <a:r>
              <a:rPr lang="nl-NL" sz="2800" dirty="0"/>
              <a:t> </a:t>
            </a:r>
          </a:p>
          <a:p>
            <a:pPr marL="0" indent="0">
              <a:buNone/>
            </a:pPr>
            <a:r>
              <a:rPr lang="nl-NL" sz="2800" dirty="0"/>
              <a:t>Jolande Zijlstra	</a:t>
            </a:r>
            <a:r>
              <a:rPr lang="nl-NL" sz="2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j.zijlstra@vario-onderwijsgroep.nl</a:t>
            </a:r>
            <a:endParaRPr lang="nl-NL" sz="2800" dirty="0"/>
          </a:p>
          <a:p>
            <a:pPr marL="0" indent="0">
              <a:buNone/>
            </a:pPr>
            <a:r>
              <a:rPr lang="nl-NL" sz="2800" dirty="0"/>
              <a:t>Jolanda Bos	 	</a:t>
            </a:r>
            <a:r>
              <a:rPr lang="nl-NL" sz="28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j.bos@vario-onderwijsgroep.nl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206249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1894363" y="2634813"/>
            <a:ext cx="5063029" cy="15230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6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Bedankt </a:t>
            </a:r>
          </a:p>
          <a:p>
            <a:r>
              <a:rPr lang="nl-NL" sz="6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voor jullie </a:t>
            </a:r>
          </a:p>
          <a:p>
            <a:r>
              <a:rPr lang="nl-NL" sz="6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aandacht!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5D75AD0-EB3B-1148-8B57-536B34CF368B}"/>
              </a:ext>
            </a:extLst>
          </p:cNvPr>
          <p:cNvSpPr txBox="1">
            <a:spLocks/>
          </p:cNvSpPr>
          <p:nvPr/>
        </p:nvSpPr>
        <p:spPr>
          <a:xfrm>
            <a:off x="383266" y="4418150"/>
            <a:ext cx="8085221" cy="7139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WWW.BONIFATIUS.NL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874F1E4-6173-D14D-872E-E8D6DBDA18E5}"/>
              </a:ext>
            </a:extLst>
          </p:cNvPr>
          <p:cNvSpPr txBox="1">
            <a:spLocks/>
          </p:cNvSpPr>
          <p:nvPr/>
        </p:nvSpPr>
        <p:spPr>
          <a:xfrm>
            <a:off x="10607547" y="5339793"/>
            <a:ext cx="1099233" cy="6889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NL" sz="11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Onderdeel </a:t>
            </a:r>
          </a:p>
          <a:p>
            <a:pPr>
              <a:lnSpc>
                <a:spcPct val="100000"/>
              </a:lnSpc>
            </a:pPr>
            <a:r>
              <a:rPr lang="nl-NL" sz="11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van </a:t>
            </a:r>
            <a:r>
              <a:rPr lang="nl-NL" sz="1100" i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VariO</a:t>
            </a:r>
            <a:endParaRPr lang="nl-NL" sz="1100" i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974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7382717104DE4D964019B24ED721CF" ma:contentTypeVersion="18" ma:contentTypeDescription="Create a new document." ma:contentTypeScope="" ma:versionID="f5369ff9c6391783c9f3dd0f0fb20fa1">
  <xsd:schema xmlns:xsd="http://www.w3.org/2001/XMLSchema" xmlns:xs="http://www.w3.org/2001/XMLSchema" xmlns:p="http://schemas.microsoft.com/office/2006/metadata/properties" xmlns:ns2="2535a4a4-6901-4bb5-9711-28e2e7434bba" xmlns:ns3="8d279308-8f17-42dc-91d2-c4d13d90d930" targetNamespace="http://schemas.microsoft.com/office/2006/metadata/properties" ma:root="true" ma:fieldsID="0a41d4a95acaf63b36ea3d4d0f17901c" ns2:_="" ns3:_="">
    <xsd:import namespace="2535a4a4-6901-4bb5-9711-28e2e7434bba"/>
    <xsd:import namespace="8d279308-8f17-42dc-91d2-c4d13d90d9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35a4a4-6901-4bb5-9711-28e2e7434b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b1ddf7d-60c2-4cf1-90c4-a3f7b83a4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279308-8f17-42dc-91d2-c4d13d90d93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27dfb0a-0a92-442c-994c-98e553a79180}" ma:internalName="TaxCatchAll" ma:showField="CatchAllData" ma:web="8d279308-8f17-42dc-91d2-c4d13d90d9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279308-8f17-42dc-91d2-c4d13d90d930" xsi:nil="true"/>
    <lcf76f155ced4ddcb4097134ff3c332f xmlns="2535a4a4-6901-4bb5-9711-28e2e7434bb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7B5C13D-C42E-4E86-A76F-DD239DE931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1EB320-3FBB-4500-8A4C-9405F891DF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35a4a4-6901-4bb5-9711-28e2e7434bba"/>
    <ds:schemaRef ds:uri="8d279308-8f17-42dc-91d2-c4d13d90d9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B42BDE-F312-4767-B89D-E19FA09D71FD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2535a4a4-6901-4bb5-9711-28e2e7434bba"/>
    <ds:schemaRef ds:uri="8d279308-8f17-42dc-91d2-c4d13d90d930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16896</TotalTime>
  <Words>295</Words>
  <Application>Microsoft Macintosh PowerPoint</Application>
  <PresentationFormat>Breedbeeld</PresentationFormat>
  <Paragraphs>71</Paragraphs>
  <Slides>9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Office-thema</vt:lpstr>
      <vt:lpstr>17 juni 2024</vt:lpstr>
      <vt:lpstr>Voorstellen  </vt:lpstr>
      <vt:lpstr>Praktische info voor thuis</vt:lpstr>
      <vt:lpstr>PowerPoint-presentatie</vt:lpstr>
      <vt:lpstr>Wat gaan we doen?</vt:lpstr>
      <vt:lpstr>Belangrijk voor de leerlingen</vt:lpstr>
      <vt:lpstr>Enkele afspraken</vt:lpstr>
      <vt:lpstr>Vragen?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 </dc:title>
  <dc:creator>Martine Bernhard</dc:creator>
  <cp:lastModifiedBy>Bionde de Ruiter</cp:lastModifiedBy>
  <cp:revision>32</cp:revision>
  <dcterms:created xsi:type="dcterms:W3CDTF">2020-06-05T10:34:17Z</dcterms:created>
  <dcterms:modified xsi:type="dcterms:W3CDTF">2024-06-24T08:37:19Z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0x010100787382717104DE4D964019B24ED721CF</vt:lpwstr>
  </property>
</Properties>
</file>