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0" r:id="rId2"/>
    <p:sldId id="291" r:id="rId3"/>
    <p:sldId id="309" r:id="rId4"/>
    <p:sldId id="320" r:id="rId5"/>
    <p:sldId id="303" r:id="rId6"/>
    <p:sldId id="316" r:id="rId7"/>
    <p:sldId id="322" r:id="rId8"/>
    <p:sldId id="323" r:id="rId9"/>
    <p:sldId id="308" r:id="rId10"/>
    <p:sldId id="324" r:id="rId11"/>
    <p:sldId id="321" r:id="rId12"/>
    <p:sldId id="311" r:id="rId13"/>
    <p:sldId id="312" r:id="rId14"/>
    <p:sldId id="304" r:id="rId15"/>
    <p:sldId id="307" r:id="rId16"/>
    <p:sldId id="310" r:id="rId17"/>
    <p:sldId id="325" r:id="rId18"/>
    <p:sldId id="317" r:id="rId19"/>
    <p:sldId id="318" r:id="rId20"/>
    <p:sldId id="300" r:id="rId21"/>
    <p:sldId id="290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95C"/>
    <a:srgbClr val="071E40"/>
    <a:srgbClr val="E79736"/>
    <a:srgbClr val="F0800A"/>
    <a:srgbClr val="E69737"/>
    <a:srgbClr val="00A6E8"/>
    <a:srgbClr val="E8B60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14699-C570-9E45-A334-B9FB5EA8C324}" v="1" dt="2022-09-12T06:44:17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1"/>
    <p:restoredTop sz="94769"/>
  </p:normalViewPr>
  <p:slideViewPr>
    <p:cSldViewPr snapToGrid="0" snapToObjects="1">
      <p:cViewPr varScale="1">
        <p:scale>
          <a:sx n="92" d="100"/>
          <a:sy n="92" d="100"/>
        </p:scale>
        <p:origin x="184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18-09-2023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2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76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8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0999-1DD4-B54A-9974-8E415A84ED33}" type="datetime1">
              <a:rPr lang="nl-NL" smtClean="0"/>
              <a:t>18-09-2023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B70D-5564-464E-ACD3-14FBC1B4A888}" type="datetime1">
              <a:rPr lang="nl-NL" smtClean="0"/>
              <a:t>18-09-2023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9570-1302-354F-B5C6-C3F153FE9409}" type="datetime1">
              <a:rPr lang="nl-NL" smtClean="0"/>
              <a:t>18-09-2023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18-09-2023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29F2-6D05-2C44-8B91-8904903A3F47}" type="datetime1">
              <a:rPr lang="nl-NL" smtClean="0"/>
              <a:t>18-09-2023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A687-0D46-D94B-BCB1-416FD8D8C811}" type="datetime1">
              <a:rPr lang="nl-NL" smtClean="0"/>
              <a:t>18-09-2023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D81-E5C2-DC43-B3A6-5B5E96941597}" type="datetime1">
              <a:rPr lang="nl-NL" smtClean="0"/>
              <a:t>18-09-2023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192-EDBB-A542-95E0-52DC2C3587C1}" type="datetime1">
              <a:rPr lang="nl-NL" smtClean="0"/>
              <a:t>18-09-2023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3B9F-F1E6-F046-B2BC-6B536E824624}" type="datetime1">
              <a:rPr lang="nl-NL" smtClean="0"/>
              <a:t>18-09-2023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C37-FBA1-4747-A9A5-3EE7C7520CEA}" type="datetime1">
              <a:rPr lang="nl-NL" smtClean="0"/>
              <a:t>18-09-2023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6CE0-AC75-084E-A3A6-319BF84836B6}" type="datetime1">
              <a:rPr lang="nl-NL" smtClean="0"/>
              <a:t>18-09-2023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9CED-EAA3-3C42-A3BC-8DC0A4850393}" type="datetime1">
              <a:rPr lang="nl-NL" smtClean="0"/>
              <a:t>18-09-2023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.mulder@bonifatius.n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.schrijer@bonifatius.n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.bies@bonifatius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bsent@bonifatius.n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rgeldnoordoostpolder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.koeneman@bonifatius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0639" y="1081217"/>
            <a:ext cx="8376894" cy="13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Schooljaar 2023-2024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49985" y="5857585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4571C9-5D93-EF4F-9923-47844D83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</p:spTree>
    <p:extLst>
      <p:ext uri="{BB962C8B-B14F-4D97-AF65-F5344CB8AC3E}">
        <p14:creationId xmlns:p14="http://schemas.microsoft.com/office/powerpoint/2010/main" val="262030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76A7F-1970-6C14-0569-7CB12BCA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Wanneer ben ik geslaagd?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8B6540-84CA-7A21-39EC-382ABB0C0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Gemiddeld cijfer CE = 5,5 of hoger</a:t>
            </a:r>
          </a:p>
          <a:p>
            <a:r>
              <a:rPr lang="nl-NL" dirty="0"/>
              <a:t>NL = een 5 of hoger</a:t>
            </a:r>
          </a:p>
          <a:p>
            <a:endParaRPr lang="nl-NL" dirty="0"/>
          </a:p>
          <a:p>
            <a:r>
              <a:rPr lang="nl-NL" dirty="0"/>
              <a:t>Als je voor elk vak een eindcijfer 6 hebt</a:t>
            </a:r>
          </a:p>
          <a:p>
            <a:r>
              <a:rPr lang="nl-NL" dirty="0"/>
              <a:t>Als je één 5 hebt en de rest allemaal 6</a:t>
            </a:r>
          </a:p>
          <a:p>
            <a:r>
              <a:rPr lang="nl-NL" dirty="0"/>
              <a:t>Als je twee keer een 5 hebt, één 7 en de rest allemaal 6</a:t>
            </a:r>
          </a:p>
          <a:p>
            <a:r>
              <a:rPr lang="nl-NL" dirty="0"/>
              <a:t>Als je één 4 hebt, één 7 of hoger en de rest allemaal 6</a:t>
            </a:r>
          </a:p>
          <a:p>
            <a:endParaRPr lang="nl-NL" dirty="0"/>
          </a:p>
          <a:p>
            <a:r>
              <a:rPr lang="nl-NL" dirty="0"/>
              <a:t>CKV en LO minimaal voldoende </a:t>
            </a:r>
          </a:p>
          <a:p>
            <a:r>
              <a:rPr lang="nl-NL" dirty="0"/>
              <a:t>Profielwerkstuk minimaal voldoende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A24E17-F088-0440-B269-82A57FBD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4A95EB-3AB2-1EA6-61FC-830BC25C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154200-E6EA-5CA9-19D4-E5238E78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90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8F61B-4497-F263-364B-1DCE9A67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Maatschappijleer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295B6-B93F-2151-6E22-DC716E742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Alleen schoolexamen</a:t>
            </a:r>
          </a:p>
          <a:p>
            <a:r>
              <a:rPr lang="nl-NL" dirty="0"/>
              <a:t>3 toetsen 1 praktische opdracht</a:t>
            </a:r>
          </a:p>
          <a:p>
            <a:r>
              <a:rPr lang="nl-NL" dirty="0"/>
              <a:t>1 herkansing dekt het hele cijfer</a:t>
            </a:r>
          </a:p>
          <a:p>
            <a:r>
              <a:rPr lang="nl-NL" dirty="0"/>
              <a:t>Ronden we af voor het Centraal Examen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0F833-C5A2-5092-3B3D-70E7D59A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8982F4-ED36-4471-3E25-18E7E51F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56067-7B88-3037-2E15-6AB94434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08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21802-CABE-B040-980F-F41C9E6C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Maatschappelijke stage (</a:t>
            </a:r>
            <a:r>
              <a:rPr lang="nl-NL" dirty="0" err="1"/>
              <a:t>MaS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6927C-C551-BD40-BE32-7BF44F59B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15 uur stage bij een non-profit organisatie</a:t>
            </a:r>
          </a:p>
          <a:p>
            <a:r>
              <a:rPr lang="nl-NL" dirty="0"/>
              <a:t>Uren mogen verdeeld worden over meerdere stages</a:t>
            </a:r>
          </a:p>
          <a:p>
            <a:r>
              <a:rPr lang="nl-NL" dirty="0"/>
              <a:t>Startcontract </a:t>
            </a:r>
            <a:r>
              <a:rPr lang="nl-NL" dirty="0">
                <a:highlight>
                  <a:srgbClr val="FFFF00"/>
                </a:highlight>
              </a:rPr>
              <a:t>z.s.m. </a:t>
            </a:r>
            <a:r>
              <a:rPr lang="nl-NL" dirty="0"/>
              <a:t>inleveren (ondertekend door ouder(s)/verzorger(s))</a:t>
            </a:r>
          </a:p>
          <a:p>
            <a:r>
              <a:rPr lang="nl-NL" dirty="0"/>
              <a:t>Voorbeelden van stages: helpen in de kerk, helpen op een kinderboerderij of training geven bij een vereniging (niet commercieel)</a:t>
            </a:r>
          </a:p>
          <a:p>
            <a:r>
              <a:rPr lang="nl-NL" dirty="0"/>
              <a:t>MR, GMR of leerlingenraad mag ook</a:t>
            </a:r>
          </a:p>
          <a:p>
            <a:r>
              <a:rPr lang="nl-NL" dirty="0"/>
              <a:t>Tweemaal een evaluatieformulier (1. door de leerling ingevuld 1. door de begeleider ingevuld.)</a:t>
            </a:r>
          </a:p>
          <a:p>
            <a:r>
              <a:rPr lang="nl-NL" dirty="0"/>
              <a:t>Per stage 3 formulieren (1 maal start + 2 maal evaluatie)</a:t>
            </a:r>
          </a:p>
          <a:p>
            <a:r>
              <a:rPr lang="nl-NL" dirty="0"/>
              <a:t>Leerlingen LO2 moeten 20 uren LO2 stage lopen en kunnen dit combineren met </a:t>
            </a:r>
            <a:r>
              <a:rPr lang="nl-NL" dirty="0" err="1"/>
              <a:t>MaS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2B9AA5-904F-D648-AF90-38F7535F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4BD67-BEA4-EC4B-B608-2403ABBA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3B761-AA79-5940-8113-1AEF5217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67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3EAFF-427B-1047-BEB5-8C8C2265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Maatschappelijke stage (</a:t>
            </a:r>
            <a:r>
              <a:rPr lang="nl-NL" dirty="0" err="1"/>
              <a:t>MaS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C175B-16F6-A846-B5BA-7778AC5BF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Formulieren inleveren op school bij mevrouw Mulder </a:t>
            </a:r>
          </a:p>
          <a:p>
            <a:endParaRPr lang="nl-NL" dirty="0"/>
          </a:p>
          <a:p>
            <a:r>
              <a:rPr lang="nl-NL" dirty="0"/>
              <a:t>Voor 1 december 2023 afgerond!</a:t>
            </a:r>
          </a:p>
          <a:p>
            <a:endParaRPr lang="nl-NL" dirty="0"/>
          </a:p>
          <a:p>
            <a:r>
              <a:rPr lang="nl-NL" dirty="0"/>
              <a:t>Mevrouw Mulder </a:t>
            </a:r>
            <a:r>
              <a:rPr lang="nl-NL" dirty="0">
                <a:hlinkClick r:id="rId2"/>
              </a:rPr>
              <a:t>e.mulder@bonifatius.nl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 vragen kunt u ook bij hen terecht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CBCEC-EB3C-FC4E-A29E-8292763E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E2FF6B-7DA2-EC47-9895-C6CAEFC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72B648-DD92-0C44-91C5-4F12B37E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61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BD368-09DB-8E4D-8DAF-DAF2881C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LOB (vervolg opleiding)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8FE56-2A68-134B-AC09-4663163F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 dagen worden via de website bekend gemaakt</a:t>
            </a:r>
          </a:p>
          <a:p>
            <a:r>
              <a:rPr lang="nl-NL" dirty="0"/>
              <a:t>Het bezoeken van een open dagen is een verplicht PTA onderdeel</a:t>
            </a:r>
          </a:p>
          <a:p>
            <a:r>
              <a:rPr lang="nl-NL" dirty="0"/>
              <a:t>Aanmelden mbo voor </a:t>
            </a:r>
            <a:r>
              <a:rPr lang="nl-NL" dirty="0">
                <a:highlight>
                  <a:srgbClr val="FFFF00"/>
                </a:highlight>
              </a:rPr>
              <a:t>1-4</a:t>
            </a:r>
          </a:p>
          <a:p>
            <a:r>
              <a:rPr lang="nl-NL" dirty="0"/>
              <a:t>Inschrijven mbo kan al vanaf </a:t>
            </a:r>
            <a:r>
              <a:rPr lang="nl-NL" dirty="0">
                <a:highlight>
                  <a:srgbClr val="FFFF00"/>
                </a:highlight>
              </a:rPr>
              <a:t>1-10 </a:t>
            </a:r>
          </a:p>
          <a:p>
            <a:r>
              <a:rPr lang="nl-NL" dirty="0"/>
              <a:t>Opleiding die een beperkt aantal plekken hebben z.s.m.</a:t>
            </a:r>
          </a:p>
          <a:p>
            <a:r>
              <a:rPr lang="nl-NL" dirty="0" err="1"/>
              <a:t>Qompas</a:t>
            </a:r>
            <a:r>
              <a:rPr lang="nl-NL" dirty="0"/>
              <a:t> (loopbaandossier)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812FB6-B984-EA46-A37F-3FC8CC8B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EA3DD6-8293-7C45-88BF-2A961C59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908FBE-748A-B944-AC55-1FBF2774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50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BE6A7-23C2-DD44-8113-38EC6BE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LOB (Doorstroom havo)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4EDB8-7455-1246-9A78-8369CDE6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Graag melden bij mevrouw van </a:t>
            </a:r>
            <a:r>
              <a:rPr lang="nl-NL" dirty="0" err="1"/>
              <a:t>Unen</a:t>
            </a:r>
            <a:r>
              <a:rPr lang="nl-NL" dirty="0"/>
              <a:t> – decaan</a:t>
            </a:r>
            <a:br>
              <a:rPr lang="nl-NL" dirty="0"/>
            </a:br>
            <a:r>
              <a:rPr lang="nl-NL" dirty="0" err="1"/>
              <a:t>a.vanunen@bonifatius.nl</a:t>
            </a:r>
            <a:endParaRPr lang="nl-NL" dirty="0"/>
          </a:p>
          <a:p>
            <a:r>
              <a:rPr lang="nl-NL" dirty="0"/>
              <a:t>Vanaf januari </a:t>
            </a:r>
            <a:r>
              <a:rPr lang="nl-NL" dirty="0" err="1"/>
              <a:t>b-uren</a:t>
            </a:r>
            <a:r>
              <a:rPr lang="nl-NL" dirty="0"/>
              <a:t> Engels en wiskunde</a:t>
            </a:r>
          </a:p>
          <a:p>
            <a:endParaRPr lang="nl-NL" dirty="0"/>
          </a:p>
          <a:p>
            <a:r>
              <a:rPr lang="nl-NL" dirty="0"/>
              <a:t>Voor afspraken beschikbaar op dinsdag en</a:t>
            </a:r>
          </a:p>
          <a:p>
            <a:pPr marL="0" indent="0">
              <a:buNone/>
            </a:pPr>
            <a:r>
              <a:rPr lang="nl-NL" dirty="0"/>
              <a:t> donderdag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38190-6263-AB48-9817-45C8B1D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822FE-7B56-244A-A915-4CA0012A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2A8B8-660A-3D4E-89E8-067F629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01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475D4-4F64-3A4E-9089-D1B5F3A2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Zorgcoördinator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0AEDD-4211-3344-8FC7-6DCE00F9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Sanne </a:t>
            </a:r>
            <a:r>
              <a:rPr lang="nl-NL" dirty="0" err="1"/>
              <a:t>Schrijer</a:t>
            </a:r>
            <a:endParaRPr lang="nl-NL" dirty="0"/>
          </a:p>
          <a:p>
            <a:r>
              <a:rPr lang="nl-NL" dirty="0"/>
              <a:t>Elke dag aanwezig</a:t>
            </a:r>
          </a:p>
          <a:p>
            <a:r>
              <a:rPr lang="nl-NL" dirty="0"/>
              <a:t>Naast lokaal 19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>
                <a:hlinkClick r:id="rId2"/>
              </a:rPr>
              <a:t>s.schrijer@bonifatius.nl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3E7F85-C9D2-AE45-9883-6142C976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68652C-9B77-0644-ABB5-EABAC7D8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DE4568-43A3-E149-A3FA-11BD05DD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3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7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7" descr="Afbeelding met tekst, Menselijk gezicht, person, schermopname&#10;&#10;Automatisch gegenereerde beschrijving">
            <a:extLst>
              <a:ext uri="{FF2B5EF4-FFF2-40B4-BE49-F238E27FC236}">
                <a16:creationId xmlns:a16="http://schemas.microsoft.com/office/drawing/2014/main" id="{CA2C26A5-162E-2F79-5A9D-8084FD45F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588" y="0"/>
            <a:ext cx="4714874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F99C34-31B5-0AF8-088D-DD74D03E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D06306-7497-A122-F459-735C2D99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Ouderavond klas 4 </a:t>
            </a:r>
          </a:p>
        </p:txBody>
      </p:sp>
    </p:spTree>
    <p:extLst>
      <p:ext uri="{BB962C8B-B14F-4D97-AF65-F5344CB8AC3E}">
        <p14:creationId xmlns:p14="http://schemas.microsoft.com/office/powerpoint/2010/main" val="238860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B739E-395F-70A8-9F85-9F7DFEF5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Vrijwillige ouderbijdrage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AE4450-E4CA-759B-0AC3-94B4718C5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Schoolgids (pagina 41)</a:t>
            </a:r>
          </a:p>
          <a:p>
            <a:pPr lvl="1"/>
            <a:r>
              <a:rPr lang="nl-NL" dirty="0"/>
              <a:t>Projectweken</a:t>
            </a:r>
          </a:p>
          <a:p>
            <a:pPr lvl="1"/>
            <a:r>
              <a:rPr lang="nl-NL" dirty="0"/>
              <a:t>Diplomering</a:t>
            </a:r>
          </a:p>
          <a:p>
            <a:pPr lvl="1"/>
            <a:r>
              <a:rPr lang="nl-NL" dirty="0"/>
              <a:t>Sportdagen</a:t>
            </a:r>
          </a:p>
          <a:p>
            <a:pPr lvl="1"/>
            <a:r>
              <a:rPr lang="nl-NL" dirty="0"/>
              <a:t>Bezoek museum 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sz="2800" dirty="0"/>
              <a:t>15% regel</a:t>
            </a:r>
          </a:p>
          <a:p>
            <a:pPr marL="457200" lvl="1" indent="0">
              <a:buNone/>
            </a:pPr>
            <a:endParaRPr lang="nl-NL" sz="2800" dirty="0"/>
          </a:p>
          <a:p>
            <a:pPr marL="457200" lvl="1" indent="0">
              <a:buNone/>
            </a:pPr>
            <a:endParaRPr lang="nl-NL" sz="2800" dirty="0"/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181551-08FF-0B26-4577-49BFA1C3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08AEC7-5FB3-B688-A57A-F300902B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24D96-5D77-C9ED-E45D-13CB129D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823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A380A-9ED6-3150-0AA9-13FAD6DF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Mudmasters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2397D-9FAD-D752-C66C-BFCEF805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de mentor tekenen voor toestemming</a:t>
            </a:r>
          </a:p>
          <a:p>
            <a:r>
              <a:rPr lang="nl-NL" dirty="0"/>
              <a:t>PTA onderdeel voor LO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25D4B0-B90F-E9B4-F201-193BFA34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269BD3-D1AA-0959-7E1B-44E0DBE8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65441F-A53F-2D50-8608-DCE55F97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4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C6D1F3C-D2F8-4B3F-9E57-8ECBC941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9"/>
            <a:ext cx="12192001" cy="922337"/>
          </a:xfrm>
        </p:spPr>
        <p:txBody>
          <a:bodyPr>
            <a:normAutofit/>
          </a:bodyPr>
          <a:lstStyle/>
          <a:p>
            <a:pPr algn="ctr"/>
            <a:r>
              <a:rPr lang="nl-NL" altLang="nl-NL" sz="4000" dirty="0">
                <a:ea typeface="ＭＳ Ｐゴシック"/>
              </a:rPr>
              <a:t>Ouderavond leerjaar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7CFEE-8878-492D-9A36-5A82114A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7851"/>
            <a:ext cx="12192000" cy="4525963"/>
          </a:xfrm>
        </p:spPr>
        <p:txBody>
          <a:bodyPr anchor="t"/>
          <a:lstStyle/>
          <a:p>
            <a:pPr marL="0" indent="0">
              <a:buNone/>
              <a:defRPr/>
            </a:pPr>
            <a:endParaRPr lang="nl-NL" dirty="0"/>
          </a:p>
          <a:p>
            <a:pPr marL="0" indent="0" algn="ctr">
              <a:buNone/>
              <a:defRPr/>
            </a:pPr>
            <a:endParaRPr lang="nl-NL" dirty="0"/>
          </a:p>
          <a:p>
            <a:pPr marL="0" indent="0" algn="ctr">
              <a:buNone/>
              <a:defRPr/>
            </a:pPr>
            <a:r>
              <a:rPr lang="nl-NL" sz="9600" dirty="0">
                <a:ea typeface="ＭＳ Ｐゴシック"/>
              </a:rPr>
              <a:t>Welkom</a:t>
            </a:r>
            <a:endParaRPr lang="nl-NL" sz="9600" dirty="0"/>
          </a:p>
          <a:p>
            <a:pPr marL="0" indent="0">
              <a:buNone/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ECDF73-85DF-474D-9076-70E255A7D5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5991225"/>
            <a:ext cx="27432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5112FB-7CF5-4566-89AA-A0E822BD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2602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8735C3-0BE4-4997-B2AD-16BB301C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57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48BD3-051A-234E-867B-FC0F7092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Mentoren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2999F771-35E2-60D0-EA30-22548C4C4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27888"/>
              </p:ext>
            </p:extLst>
          </p:nvPr>
        </p:nvGraphicFramePr>
        <p:xfrm>
          <a:off x="1819834" y="1380563"/>
          <a:ext cx="8552331" cy="4589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777">
                  <a:extLst>
                    <a:ext uri="{9D8B030D-6E8A-4147-A177-3AD203B41FA5}">
                      <a16:colId xmlns:a16="http://schemas.microsoft.com/office/drawing/2014/main" val="3508232774"/>
                    </a:ext>
                  </a:extLst>
                </a:gridCol>
                <a:gridCol w="2850777">
                  <a:extLst>
                    <a:ext uri="{9D8B030D-6E8A-4147-A177-3AD203B41FA5}">
                      <a16:colId xmlns:a16="http://schemas.microsoft.com/office/drawing/2014/main" val="4212185194"/>
                    </a:ext>
                  </a:extLst>
                </a:gridCol>
                <a:gridCol w="2850777">
                  <a:extLst>
                    <a:ext uri="{9D8B030D-6E8A-4147-A177-3AD203B41FA5}">
                      <a16:colId xmlns:a16="http://schemas.microsoft.com/office/drawing/2014/main" val="131841189"/>
                    </a:ext>
                  </a:extLst>
                </a:gridCol>
              </a:tblGrid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Klas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Mentor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Lokaal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903698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4a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Mevrouw Bernhard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643396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4b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Mevrouw Vos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18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578058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4c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Mevrouw De Ruiter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781359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4d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Mevrouw Koeneman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048507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4e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Mevrouw Van </a:t>
                      </a:r>
                      <a:r>
                        <a:rPr lang="nl-N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Zijverden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788239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 4f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Mevrouw Kaspers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 1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217395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52ACF8-5992-4B4F-B77D-8C346ABD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9F1F2F-59EA-924C-8928-FA774FC6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9222-1BE4-FA4A-9D9B-8FBF0B3D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57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>
            <a:extLst>
              <a:ext uri="{FF2B5EF4-FFF2-40B4-BE49-F238E27FC236}">
                <a16:creationId xmlns:a16="http://schemas.microsoft.com/office/drawing/2014/main" id="{5A32F1E1-8C90-4519-A9AE-41788645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3" y="274639"/>
            <a:ext cx="11899557" cy="922337"/>
          </a:xfrm>
        </p:spPr>
        <p:txBody>
          <a:bodyPr/>
          <a:lstStyle/>
          <a:p>
            <a:pPr algn="ctr" eaLnBrk="1" hangingPunct="1"/>
            <a:r>
              <a:rPr lang="nl-NL" altLang="nl-NL" dirty="0">
                <a:ea typeface="ＭＳ Ｐゴシック" panose="020B0600070205080204" pitchFamily="34" charset="-128"/>
              </a:rPr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EF1BD-1303-4DC7-9825-32B98196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47851"/>
            <a:ext cx="8229600" cy="4525963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</p:txBody>
      </p:sp>
      <p:pic>
        <p:nvPicPr>
          <p:cNvPr id="37891" name="Afbeelding 3">
            <a:extLst>
              <a:ext uri="{FF2B5EF4-FFF2-40B4-BE49-F238E27FC236}">
                <a16:creationId xmlns:a16="http://schemas.microsoft.com/office/drawing/2014/main" id="{6A51C2FC-62CA-4D14-87EC-BA8776DC6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94100"/>
            <a:ext cx="368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0AFCD2-DA9F-46B8-AF23-6FEF4CE72F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B71DA9-FF80-4BB8-96F4-D8BA340F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Ouderavond klas 4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D1B7CF-D005-41F3-A560-40F88D52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955BF0A-3602-5B4C-B788-F1013030D9A0}"/>
              </a:ext>
            </a:extLst>
          </p:cNvPr>
          <p:cNvSpPr txBox="1"/>
          <p:nvPr/>
        </p:nvSpPr>
        <p:spPr>
          <a:xfrm>
            <a:off x="838200" y="1847851"/>
            <a:ext cx="8083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Vragen kunt u malen naar </a:t>
            </a:r>
            <a:r>
              <a:rPr lang="nl-NL" sz="2800" dirty="0">
                <a:hlinkClick r:id="rId3"/>
              </a:rPr>
              <a:t>w.bies@bonifatius.nl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Specifieke vragen/opmerkingen kunt u ook melden bij de mentor</a:t>
            </a:r>
          </a:p>
        </p:txBody>
      </p:sp>
    </p:spTree>
    <p:extLst>
      <p:ext uri="{BB962C8B-B14F-4D97-AF65-F5344CB8AC3E}">
        <p14:creationId xmlns:p14="http://schemas.microsoft.com/office/powerpoint/2010/main" val="194865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41B7A-3D25-364F-AD8C-7F76E76D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D55A7-1A20-E84F-A316-1C7D5928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BC878C-A53B-674B-A35C-2FAC1597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33496E-1CA2-6040-986A-A4B15B97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3A8D06-BD94-A941-B364-5A2C3D60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F5DC47-AFCC-DE52-0DFC-77ADC6F0262E}"/>
              </a:ext>
            </a:extLst>
          </p:cNvPr>
          <p:cNvSpPr txBox="1"/>
          <p:nvPr/>
        </p:nvSpPr>
        <p:spPr>
          <a:xfrm>
            <a:off x="439783" y="1283316"/>
            <a:ext cx="113124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Beschikbaarheid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Routines op de Boni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Kennismaken met de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Examens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Maatschappijleer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Vrijwillige ouderbijdrage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Mudrun</a:t>
            </a:r>
            <a:r>
              <a:rPr lang="nl-NL" sz="2400" dirty="0"/>
              <a:t> – 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Kennismaken met de mentoren</a:t>
            </a:r>
          </a:p>
        </p:txBody>
      </p:sp>
    </p:spTree>
    <p:extLst>
      <p:ext uri="{BB962C8B-B14F-4D97-AF65-F5344CB8AC3E}">
        <p14:creationId xmlns:p14="http://schemas.microsoft.com/office/powerpoint/2010/main" val="310898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FD068-8104-187D-6FF5-36AD1BFE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58B35-198A-6CF4-5090-C218CA1A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1C48E0-F71B-BFE8-EB48-A3DDDD2F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8B254-1037-3CCD-7F01-E5D02A88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D50D3-964C-2E90-C02D-F8A23E75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13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C5D7-8353-8645-A183-C483E2E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Magister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06088-9014-3646-872F-DAF71D5EE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Ouderaccount </a:t>
            </a:r>
          </a:p>
          <a:p>
            <a:r>
              <a:rPr lang="nl-NL" dirty="0"/>
              <a:t>Contact tussen docent en leerling</a:t>
            </a:r>
          </a:p>
          <a:p>
            <a:r>
              <a:rPr lang="nl-NL" dirty="0"/>
              <a:t>Contact docent en ouder(s)/verzorger(s)</a:t>
            </a:r>
          </a:p>
          <a:p>
            <a:r>
              <a:rPr lang="nl-NL" dirty="0"/>
              <a:t>Ziek melden, elke dag (Magister of telefonisch)</a:t>
            </a:r>
          </a:p>
          <a:p>
            <a:r>
              <a:rPr lang="nl-NL" dirty="0"/>
              <a:t>Ziek op school, afmelden op school</a:t>
            </a:r>
          </a:p>
          <a:p>
            <a:endParaRPr lang="nl-NL" dirty="0"/>
          </a:p>
          <a:p>
            <a:r>
              <a:rPr lang="nl-NL" dirty="0"/>
              <a:t>Verlof aanvragen naar: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absent@bonifatius.nl</a:t>
            </a:r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2AEC3-3232-B545-AE5D-6B9D309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35CC2-7418-4A4E-994D-D083B8C8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4CFAE7-6640-B24C-AB5C-51C016CD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6" descr="Recensies: Magister - Leerling en Ouder - Pagina 30 van 90 - AppWereld">
            <a:extLst>
              <a:ext uri="{FF2B5EF4-FFF2-40B4-BE49-F238E27FC236}">
                <a16:creationId xmlns:a16="http://schemas.microsoft.com/office/drawing/2014/main" id="{75B3154A-30C4-FA4B-A37B-0CC5A37A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413000"/>
            <a:ext cx="4445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7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679B-1C00-30ED-2E44-920A9032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Beschikbaarheid leerlingen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2666-4EB0-BC4B-CFC6-1513B4A6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Leerlingen zijn op schooldagen beschikbaar van 8.00 uur t/m 16.30 uur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40B4E5-9F1C-2EC6-EAB3-779A2164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A377A7-3909-82F5-E750-F7F3F874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32FEE6-56C5-DA16-2083-999175E8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34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F8D2B-4C0B-6AC2-4D68-3F8FF172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Routines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7F6A17-BDDE-BD5F-4D16-A498516F4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Telefoon = niet zichtbaar binnen de school</a:t>
            </a:r>
          </a:p>
          <a:p>
            <a:r>
              <a:rPr lang="nl-NL" dirty="0"/>
              <a:t>Actieve leerhouding</a:t>
            </a:r>
          </a:p>
          <a:p>
            <a:pPr lvl="1"/>
            <a:r>
              <a:rPr lang="nl-NL" dirty="0"/>
              <a:t>Spullen voor elkaar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sz="2400" b="0" i="0" u="sng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3" tooltip="Original URL:&#10;https://www.leergeldnoordoostpolder.nl/&#10;&#10;Click to follow link."/>
              </a:rPr>
              <a:t>https://www.leergeldnoordoostpolder.nl</a:t>
            </a:r>
            <a:r>
              <a:rPr lang="nl-NL" sz="3200" b="0" i="0" u="sng" dirty="0">
                <a:solidFill>
                  <a:srgbClr val="0078D7"/>
                </a:solidFill>
                <a:effectLst/>
                <a:latin typeface="Calibri" panose="020F0502020204030204" pitchFamily="34" charset="0"/>
              </a:rPr>
              <a:t> </a:t>
            </a:r>
            <a:endParaRPr lang="nl-NL" dirty="0"/>
          </a:p>
          <a:p>
            <a:pPr lvl="1"/>
            <a:r>
              <a:rPr lang="nl-NL" dirty="0"/>
              <a:t>Zitten op je plek volgens de plattegrond</a:t>
            </a:r>
          </a:p>
          <a:p>
            <a:pPr lvl="1"/>
            <a:r>
              <a:rPr lang="nl-NL" dirty="0"/>
              <a:t>Materiaal voor je</a:t>
            </a:r>
          </a:p>
          <a:p>
            <a:pPr lvl="1"/>
            <a:r>
              <a:rPr lang="nl-NL" dirty="0"/>
              <a:t>Starten met de starttaak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457200" lvl="1" indent="0" algn="ctr">
              <a:buNone/>
            </a:pPr>
            <a:r>
              <a:rPr lang="nl-NL" dirty="0"/>
              <a:t> Samen optrekken, wij hebben elkaar nodig!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4AAFC9-C5F0-41AA-D3BC-445B7A0B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BE595F-361D-B3C8-6825-9743AD50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A61A39-B1CF-16E7-91CD-042747CE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353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87CB9-C7FA-9429-F88A-38AF4A07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PTA (programma toetsing en afsluiting)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6A6735-6955-9C84-1346-2EFB3B4B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PTA = schoolexamen</a:t>
            </a:r>
          </a:p>
          <a:p>
            <a:r>
              <a:rPr lang="nl-NL" dirty="0"/>
              <a:t>Het schoolexamen telt voor 50% mee </a:t>
            </a:r>
          </a:p>
          <a:p>
            <a:r>
              <a:rPr lang="nl-NL" dirty="0"/>
              <a:t>De andere 50% is het Centraal Examen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DD8920-0958-3FB5-EE9F-5AA450AA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DED73-01D8-957D-6301-F0B60AA0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27AC7-A4E4-E5EE-5F00-69282A38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60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49BA8-EEC8-2B44-8BD1-8967EB35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PTA (programma toetsing en afsluiting)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B9715D-0A1E-464A-9804-AF9B9E272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lvl="0"/>
            <a:r>
              <a:rPr lang="nl-NL" dirty="0"/>
              <a:t>PTA-regelement op onze website onder het kopje downloads</a:t>
            </a:r>
          </a:p>
          <a:p>
            <a:pPr lvl="0"/>
            <a:r>
              <a:rPr lang="nl-NL" dirty="0"/>
              <a:t>PTA per vak is op onze website onder het kopje downloads</a:t>
            </a:r>
          </a:p>
          <a:p>
            <a:pPr lvl="0"/>
            <a:r>
              <a:rPr lang="nl-NL" dirty="0"/>
              <a:t>Bezwaar maken is mogelijk, schriftelijk naar de examencommissie</a:t>
            </a:r>
          </a:p>
          <a:p>
            <a:pPr lvl="0"/>
            <a:r>
              <a:rPr lang="nl-NL" dirty="0"/>
              <a:t>Leerlingen krijgen uitleg over het PTA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Brigitte Koeneman </a:t>
            </a:r>
            <a:r>
              <a:rPr lang="nl-NL" i="1" dirty="0"/>
              <a:t>examensecretaris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b.koeneman@bonifatius.nl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BE462-BFDB-CF4E-943C-1042B6F9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45D54-7A79-5E4D-8995-3DE4583B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3535C-0530-D749-AA49-6B9F9F8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70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23237</TotalTime>
  <Words>711</Words>
  <Application>Microsoft Macintosh PowerPoint</Application>
  <PresentationFormat>Breedbeeld</PresentationFormat>
  <Paragraphs>173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Office-thema</vt:lpstr>
      <vt:lpstr>PowerPoint-presentatie</vt:lpstr>
      <vt:lpstr>Ouderavond leerjaar 4</vt:lpstr>
      <vt:lpstr>Programma</vt:lpstr>
      <vt:lpstr>Opening</vt:lpstr>
      <vt:lpstr>Magister</vt:lpstr>
      <vt:lpstr>Beschikbaarheid leerlingen</vt:lpstr>
      <vt:lpstr>Routines</vt:lpstr>
      <vt:lpstr>PTA (programma toetsing en afsluiting)</vt:lpstr>
      <vt:lpstr>PTA (programma toetsing en afsluiting)</vt:lpstr>
      <vt:lpstr>Wanneer ben ik geslaagd?</vt:lpstr>
      <vt:lpstr>Maatschappijleer</vt:lpstr>
      <vt:lpstr>Maatschappelijke stage (MaS)</vt:lpstr>
      <vt:lpstr>Maatschappelijke stage (MaS)</vt:lpstr>
      <vt:lpstr>LOB (vervolg opleiding)</vt:lpstr>
      <vt:lpstr>LOB (Doorstroom havo)</vt:lpstr>
      <vt:lpstr>Zorgcoördinator  </vt:lpstr>
      <vt:lpstr>PowerPoint-presentatie</vt:lpstr>
      <vt:lpstr>Vrijwillige ouderbijdrage </vt:lpstr>
      <vt:lpstr>Mudmasters</vt:lpstr>
      <vt:lpstr>Mentoren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Tensen</dc:creator>
  <cp:lastModifiedBy>Wesley Bies</cp:lastModifiedBy>
  <cp:revision>78</cp:revision>
  <cp:lastPrinted>2022-09-12T06:42:23Z</cp:lastPrinted>
  <dcterms:created xsi:type="dcterms:W3CDTF">2018-01-12T09:06:08Z</dcterms:created>
  <dcterms:modified xsi:type="dcterms:W3CDTF">2023-09-18T09:53:53Z</dcterms:modified>
</cp:coreProperties>
</file>